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24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5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26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27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28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29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charts/chart130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charts/chart131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charts/chart132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charts/chart133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34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35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charts/chart136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charts/chart137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charts/chart138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charts/chart139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charts/chart140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charts/chart141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charts/chart142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charts/chart143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charts/chart144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charts/chart145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charts/chart146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charts/chart147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charts/chart148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charts/chart149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charts/chart150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charts/chart151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charts/chart152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charts/chart153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ppt/charts/chart154.xml" ContentType="application/vnd.openxmlformats-officedocument.drawingml.chart+xml"/>
  <Override PartName="/ppt/charts/style154.xml" ContentType="application/vnd.ms-office.chartstyle+xml"/>
  <Override PartName="/ppt/charts/colors154.xml" ContentType="application/vnd.ms-office.chartcolorstyle+xml"/>
  <Override PartName="/ppt/charts/chart155.xml" ContentType="application/vnd.openxmlformats-officedocument.drawingml.chart+xml"/>
  <Override PartName="/ppt/charts/style155.xml" ContentType="application/vnd.ms-office.chartstyle+xml"/>
  <Override PartName="/ppt/charts/colors155.xml" ContentType="application/vnd.ms-office.chartcolorstyle+xml"/>
  <Override PartName="/ppt/charts/chart156.xml" ContentType="application/vnd.openxmlformats-officedocument.drawingml.chart+xml"/>
  <Override PartName="/ppt/charts/style156.xml" ContentType="application/vnd.ms-office.chartstyle+xml"/>
  <Override PartName="/ppt/charts/colors156.xml" ContentType="application/vnd.ms-office.chartcolorstyle+xml"/>
  <Override PartName="/ppt/charts/chart157.xml" ContentType="application/vnd.openxmlformats-officedocument.drawingml.chart+xml"/>
  <Override PartName="/ppt/charts/style157.xml" ContentType="application/vnd.ms-office.chartstyle+xml"/>
  <Override PartName="/ppt/charts/colors157.xml" ContentType="application/vnd.ms-office.chartcolorstyle+xml"/>
  <Override PartName="/ppt/charts/chart158.xml" ContentType="application/vnd.openxmlformats-officedocument.drawingml.chart+xml"/>
  <Override PartName="/ppt/charts/style158.xml" ContentType="application/vnd.ms-office.chartstyle+xml"/>
  <Override PartName="/ppt/charts/colors158.xml" ContentType="application/vnd.ms-office.chartcolorstyle+xml"/>
  <Override PartName="/ppt/charts/chart159.xml" ContentType="application/vnd.openxmlformats-officedocument.drawingml.chart+xml"/>
  <Override PartName="/ppt/charts/style159.xml" ContentType="application/vnd.ms-office.chartstyle+xml"/>
  <Override PartName="/ppt/charts/colors159.xml" ContentType="application/vnd.ms-office.chartcolorstyle+xml"/>
  <Override PartName="/ppt/charts/chart160.xml" ContentType="application/vnd.openxmlformats-officedocument.drawingml.chart+xml"/>
  <Override PartName="/ppt/charts/style160.xml" ContentType="application/vnd.ms-office.chartstyle+xml"/>
  <Override PartName="/ppt/charts/colors160.xml" ContentType="application/vnd.ms-office.chartcolorstyle+xml"/>
  <Override PartName="/ppt/charts/chart161.xml" ContentType="application/vnd.openxmlformats-officedocument.drawingml.chart+xml"/>
  <Override PartName="/ppt/charts/style161.xml" ContentType="application/vnd.ms-office.chartstyle+xml"/>
  <Override PartName="/ppt/charts/colors161.xml" ContentType="application/vnd.ms-office.chartcolorstyle+xml"/>
  <Override PartName="/ppt/charts/chart162.xml" ContentType="application/vnd.openxmlformats-officedocument.drawingml.chart+xml"/>
  <Override PartName="/ppt/charts/style162.xml" ContentType="application/vnd.ms-office.chartstyle+xml"/>
  <Override PartName="/ppt/charts/colors162.xml" ContentType="application/vnd.ms-office.chartcolorstyle+xml"/>
  <Override PartName="/ppt/charts/chart163.xml" ContentType="application/vnd.openxmlformats-officedocument.drawingml.chart+xml"/>
  <Override PartName="/ppt/charts/style163.xml" ContentType="application/vnd.ms-office.chartstyle+xml"/>
  <Override PartName="/ppt/charts/colors163.xml" ContentType="application/vnd.ms-office.chartcolorstyle+xml"/>
  <Override PartName="/ppt/charts/chart164.xml" ContentType="application/vnd.openxmlformats-officedocument.drawingml.chart+xml"/>
  <Override PartName="/ppt/charts/style164.xml" ContentType="application/vnd.ms-office.chartstyle+xml"/>
  <Override PartName="/ppt/charts/colors164.xml" ContentType="application/vnd.ms-office.chartcolorstyle+xml"/>
  <Override PartName="/ppt/charts/chart165.xml" ContentType="application/vnd.openxmlformats-officedocument.drawingml.chart+xml"/>
  <Override PartName="/ppt/charts/style165.xml" ContentType="application/vnd.ms-office.chartstyle+xml"/>
  <Override PartName="/ppt/charts/colors165.xml" ContentType="application/vnd.ms-office.chartcolorstyle+xml"/>
  <Override PartName="/ppt/charts/chart166.xml" ContentType="application/vnd.openxmlformats-officedocument.drawingml.chart+xml"/>
  <Override PartName="/ppt/charts/style166.xml" ContentType="application/vnd.ms-office.chartstyle+xml"/>
  <Override PartName="/ppt/charts/colors166.xml" ContentType="application/vnd.ms-office.chartcolorstyle+xml"/>
  <Override PartName="/ppt/charts/chart167.xml" ContentType="application/vnd.openxmlformats-officedocument.drawingml.chart+xml"/>
  <Override PartName="/ppt/charts/style167.xml" ContentType="application/vnd.ms-office.chartstyle+xml"/>
  <Override PartName="/ppt/charts/colors167.xml" ContentType="application/vnd.ms-office.chartcolorstyle+xml"/>
  <Override PartName="/ppt/charts/chart168.xml" ContentType="application/vnd.openxmlformats-officedocument.drawingml.chart+xml"/>
  <Override PartName="/ppt/charts/style168.xml" ContentType="application/vnd.ms-office.chartstyle+xml"/>
  <Override PartName="/ppt/charts/colors168.xml" ContentType="application/vnd.ms-office.chartcolorstyle+xml"/>
  <Override PartName="/ppt/charts/chart169.xml" ContentType="application/vnd.openxmlformats-officedocument.drawingml.chart+xml"/>
  <Override PartName="/ppt/charts/style169.xml" ContentType="application/vnd.ms-office.chartstyle+xml"/>
  <Override PartName="/ppt/charts/colors169.xml" ContentType="application/vnd.ms-office.chartcolorstyle+xml"/>
  <Override PartName="/ppt/charts/chart170.xml" ContentType="application/vnd.openxmlformats-officedocument.drawingml.chart+xml"/>
  <Override PartName="/ppt/charts/style170.xml" ContentType="application/vnd.ms-office.chartstyle+xml"/>
  <Override PartName="/ppt/charts/colors170.xml" ContentType="application/vnd.ms-office.chartcolorstyle+xml"/>
  <Override PartName="/ppt/charts/chart171.xml" ContentType="application/vnd.openxmlformats-officedocument.drawingml.chart+xml"/>
  <Override PartName="/ppt/charts/style171.xml" ContentType="application/vnd.ms-office.chartstyle+xml"/>
  <Override PartName="/ppt/charts/colors171.xml" ContentType="application/vnd.ms-office.chartcolorstyle+xml"/>
  <Override PartName="/ppt/charts/chart172.xml" ContentType="application/vnd.openxmlformats-officedocument.drawingml.chart+xml"/>
  <Override PartName="/ppt/charts/style172.xml" ContentType="application/vnd.ms-office.chartstyle+xml"/>
  <Override PartName="/ppt/charts/colors172.xml" ContentType="application/vnd.ms-office.chartcolorstyle+xml"/>
  <Override PartName="/ppt/charts/chart173.xml" ContentType="application/vnd.openxmlformats-officedocument.drawingml.chart+xml"/>
  <Override PartName="/ppt/charts/style173.xml" ContentType="application/vnd.ms-office.chartstyle+xml"/>
  <Override PartName="/ppt/charts/colors173.xml" ContentType="application/vnd.ms-office.chartcolorstyle+xml"/>
  <Override PartName="/ppt/charts/chart174.xml" ContentType="application/vnd.openxmlformats-officedocument.drawingml.chart+xml"/>
  <Override PartName="/ppt/charts/style174.xml" ContentType="application/vnd.ms-office.chartstyle+xml"/>
  <Override PartName="/ppt/charts/colors174.xml" ContentType="application/vnd.ms-office.chartcolorstyle+xml"/>
  <Override PartName="/ppt/charts/chart175.xml" ContentType="application/vnd.openxmlformats-officedocument.drawingml.chart+xml"/>
  <Override PartName="/ppt/charts/style175.xml" ContentType="application/vnd.ms-office.chartstyle+xml"/>
  <Override PartName="/ppt/charts/colors175.xml" ContentType="application/vnd.ms-office.chartcolorstyle+xml"/>
  <Override PartName="/ppt/charts/chart176.xml" ContentType="application/vnd.openxmlformats-officedocument.drawingml.chart+xml"/>
  <Override PartName="/ppt/charts/style176.xml" ContentType="application/vnd.ms-office.chartstyle+xml"/>
  <Override PartName="/ppt/charts/colors176.xml" ContentType="application/vnd.ms-office.chartcolorstyle+xml"/>
  <Override PartName="/ppt/charts/chart177.xml" ContentType="application/vnd.openxmlformats-officedocument.drawingml.chart+xml"/>
  <Override PartName="/ppt/charts/style177.xml" ContentType="application/vnd.ms-office.chartstyle+xml"/>
  <Override PartName="/ppt/charts/colors177.xml" ContentType="application/vnd.ms-office.chartcolorstyle+xml"/>
  <Override PartName="/ppt/charts/chart178.xml" ContentType="application/vnd.openxmlformats-officedocument.drawingml.chart+xml"/>
  <Override PartName="/ppt/charts/style178.xml" ContentType="application/vnd.ms-office.chartstyle+xml"/>
  <Override PartName="/ppt/charts/colors178.xml" ContentType="application/vnd.ms-office.chartcolorstyle+xml"/>
  <Override PartName="/ppt/charts/chart179.xml" ContentType="application/vnd.openxmlformats-officedocument.drawingml.chart+xml"/>
  <Override PartName="/ppt/charts/style179.xml" ContentType="application/vnd.ms-office.chartstyle+xml"/>
  <Override PartName="/ppt/charts/colors179.xml" ContentType="application/vnd.ms-office.chartcolorstyle+xml"/>
  <Override PartName="/ppt/charts/chart180.xml" ContentType="application/vnd.openxmlformats-officedocument.drawingml.chart+xml"/>
  <Override PartName="/ppt/charts/style180.xml" ContentType="application/vnd.ms-office.chartstyle+xml"/>
  <Override PartName="/ppt/charts/colors180.xml" ContentType="application/vnd.ms-office.chartcolorstyle+xml"/>
  <Override PartName="/ppt/charts/chart181.xml" ContentType="application/vnd.openxmlformats-officedocument.drawingml.chart+xml"/>
  <Override PartName="/ppt/charts/style181.xml" ContentType="application/vnd.ms-office.chartstyle+xml"/>
  <Override PartName="/ppt/charts/colors181.xml" ContentType="application/vnd.ms-office.chartcolorstyle+xml"/>
  <Override PartName="/ppt/charts/chart182.xml" ContentType="application/vnd.openxmlformats-officedocument.drawingml.chart+xml"/>
  <Override PartName="/ppt/charts/style182.xml" ContentType="application/vnd.ms-office.chartstyle+xml"/>
  <Override PartName="/ppt/charts/colors182.xml" ContentType="application/vnd.ms-office.chartcolorstyle+xml"/>
  <Override PartName="/ppt/charts/chart183.xml" ContentType="application/vnd.openxmlformats-officedocument.drawingml.chart+xml"/>
  <Override PartName="/ppt/charts/style183.xml" ContentType="application/vnd.ms-office.chartstyle+xml"/>
  <Override PartName="/ppt/charts/colors183.xml" ContentType="application/vnd.ms-office.chartcolorstyle+xml"/>
  <Override PartName="/ppt/charts/chart184.xml" ContentType="application/vnd.openxmlformats-officedocument.drawingml.chart+xml"/>
  <Override PartName="/ppt/charts/style184.xml" ContentType="application/vnd.ms-office.chartstyle+xml"/>
  <Override PartName="/ppt/charts/colors184.xml" ContentType="application/vnd.ms-office.chartcolorstyle+xml"/>
  <Override PartName="/ppt/charts/chart185.xml" ContentType="application/vnd.openxmlformats-officedocument.drawingml.chart+xml"/>
  <Override PartName="/ppt/charts/style185.xml" ContentType="application/vnd.ms-office.chartstyle+xml"/>
  <Override PartName="/ppt/charts/colors185.xml" ContentType="application/vnd.ms-office.chartcolorstyle+xml"/>
  <Override PartName="/ppt/charts/chart186.xml" ContentType="application/vnd.openxmlformats-officedocument.drawingml.chart+xml"/>
  <Override PartName="/ppt/charts/style186.xml" ContentType="application/vnd.ms-office.chartstyle+xml"/>
  <Override PartName="/ppt/charts/colors186.xml" ContentType="application/vnd.ms-office.chartcolorstyle+xml"/>
  <Override PartName="/ppt/charts/chart187.xml" ContentType="application/vnd.openxmlformats-officedocument.drawingml.chart+xml"/>
  <Override PartName="/ppt/charts/style187.xml" ContentType="application/vnd.ms-office.chartstyle+xml"/>
  <Override PartName="/ppt/charts/colors187.xml" ContentType="application/vnd.ms-office.chartcolorstyle+xml"/>
  <Override PartName="/ppt/charts/chart188.xml" ContentType="application/vnd.openxmlformats-officedocument.drawingml.chart+xml"/>
  <Override PartName="/ppt/charts/style188.xml" ContentType="application/vnd.ms-office.chartstyle+xml"/>
  <Override PartName="/ppt/charts/colors188.xml" ContentType="application/vnd.ms-office.chartcolorstyle+xml"/>
  <Override PartName="/ppt/charts/chart189.xml" ContentType="application/vnd.openxmlformats-officedocument.drawingml.chart+xml"/>
  <Override PartName="/ppt/charts/style189.xml" ContentType="application/vnd.ms-office.chartstyle+xml"/>
  <Override PartName="/ppt/charts/colors189.xml" ContentType="application/vnd.ms-office.chartcolorstyle+xml"/>
  <Override PartName="/ppt/charts/chart190.xml" ContentType="application/vnd.openxmlformats-officedocument.drawingml.chart+xml"/>
  <Override PartName="/ppt/charts/style190.xml" ContentType="application/vnd.ms-office.chartstyle+xml"/>
  <Override PartName="/ppt/charts/colors190.xml" ContentType="application/vnd.ms-office.chartcolorstyle+xml"/>
  <Override PartName="/ppt/charts/chart191.xml" ContentType="application/vnd.openxmlformats-officedocument.drawingml.chart+xml"/>
  <Override PartName="/ppt/charts/style191.xml" ContentType="application/vnd.ms-office.chartstyle+xml"/>
  <Override PartName="/ppt/charts/colors191.xml" ContentType="application/vnd.ms-office.chartcolorstyle+xml"/>
  <Override PartName="/ppt/charts/chart192.xml" ContentType="application/vnd.openxmlformats-officedocument.drawingml.chart+xml"/>
  <Override PartName="/ppt/charts/style192.xml" ContentType="application/vnd.ms-office.chartstyle+xml"/>
  <Override PartName="/ppt/charts/colors192.xml" ContentType="application/vnd.ms-office.chartcolorstyle+xml"/>
  <Override PartName="/ppt/charts/chart193.xml" ContentType="application/vnd.openxmlformats-officedocument.drawingml.chart+xml"/>
  <Override PartName="/ppt/charts/style193.xml" ContentType="application/vnd.ms-office.chartstyle+xml"/>
  <Override PartName="/ppt/charts/colors193.xml" ContentType="application/vnd.ms-office.chartcolorstyle+xml"/>
  <Override PartName="/ppt/charts/chart194.xml" ContentType="application/vnd.openxmlformats-officedocument.drawingml.chart+xml"/>
  <Override PartName="/ppt/charts/style194.xml" ContentType="application/vnd.ms-office.chartstyle+xml"/>
  <Override PartName="/ppt/charts/colors194.xml" ContentType="application/vnd.ms-office.chartcolorstyle+xml"/>
  <Override PartName="/ppt/charts/chart195.xml" ContentType="application/vnd.openxmlformats-officedocument.drawingml.chart+xml"/>
  <Override PartName="/ppt/charts/style195.xml" ContentType="application/vnd.ms-office.chartstyle+xml"/>
  <Override PartName="/ppt/charts/colors195.xml" ContentType="application/vnd.ms-office.chartcolorstyle+xml"/>
  <Override PartName="/ppt/charts/chart196.xml" ContentType="application/vnd.openxmlformats-officedocument.drawingml.chart+xml"/>
  <Override PartName="/ppt/charts/style196.xml" ContentType="application/vnd.ms-office.chartstyle+xml"/>
  <Override PartName="/ppt/charts/colors196.xml" ContentType="application/vnd.ms-office.chartcolorstyle+xml"/>
  <Override PartName="/ppt/charts/chart197.xml" ContentType="application/vnd.openxmlformats-officedocument.drawingml.chart+xml"/>
  <Override PartName="/ppt/charts/style197.xml" ContentType="application/vnd.ms-office.chartstyle+xml"/>
  <Override PartName="/ppt/charts/colors197.xml" ContentType="application/vnd.ms-office.chartcolorstyle+xml"/>
  <Override PartName="/ppt/charts/chart198.xml" ContentType="application/vnd.openxmlformats-officedocument.drawingml.chart+xml"/>
  <Override PartName="/ppt/charts/style198.xml" ContentType="application/vnd.ms-office.chartstyle+xml"/>
  <Override PartName="/ppt/charts/colors198.xml" ContentType="application/vnd.ms-office.chartcolorstyle+xml"/>
  <Override PartName="/ppt/charts/chart199.xml" ContentType="application/vnd.openxmlformats-officedocument.drawingml.chart+xml"/>
  <Override PartName="/ppt/charts/style199.xml" ContentType="application/vnd.ms-office.chartstyle+xml"/>
  <Override PartName="/ppt/charts/colors199.xml" ContentType="application/vnd.ms-office.chartcolorstyle+xml"/>
  <Override PartName="/ppt/charts/chart200.xml" ContentType="application/vnd.openxmlformats-officedocument.drawingml.chart+xml"/>
  <Override PartName="/ppt/charts/style200.xml" ContentType="application/vnd.ms-office.chartstyle+xml"/>
  <Override PartName="/ppt/charts/colors200.xml" ContentType="application/vnd.ms-office.chartcolorstyle+xml"/>
  <Override PartName="/ppt/charts/chart201.xml" ContentType="application/vnd.openxmlformats-officedocument.drawingml.chart+xml"/>
  <Override PartName="/ppt/charts/style201.xml" ContentType="application/vnd.ms-office.chartstyle+xml"/>
  <Override PartName="/ppt/charts/colors201.xml" ContentType="application/vnd.ms-office.chartcolorstyle+xml"/>
  <Override PartName="/ppt/charts/chart202.xml" ContentType="application/vnd.openxmlformats-officedocument.drawingml.chart+xml"/>
  <Override PartName="/ppt/charts/style202.xml" ContentType="application/vnd.ms-office.chartstyle+xml"/>
  <Override PartName="/ppt/charts/colors202.xml" ContentType="application/vnd.ms-office.chartcolorstyle+xml"/>
  <Override PartName="/ppt/charts/chart203.xml" ContentType="application/vnd.openxmlformats-officedocument.drawingml.chart+xml"/>
  <Override PartName="/ppt/charts/style203.xml" ContentType="application/vnd.ms-office.chartstyle+xml"/>
  <Override PartName="/ppt/charts/colors203.xml" ContentType="application/vnd.ms-office.chartcolorstyle+xml"/>
  <Override PartName="/ppt/charts/chart204.xml" ContentType="application/vnd.openxmlformats-officedocument.drawingml.chart+xml"/>
  <Override PartName="/ppt/charts/style204.xml" ContentType="application/vnd.ms-office.chartstyle+xml"/>
  <Override PartName="/ppt/charts/colors204.xml" ContentType="application/vnd.ms-office.chartcolorstyle+xml"/>
  <Override PartName="/ppt/charts/chart205.xml" ContentType="application/vnd.openxmlformats-officedocument.drawingml.chart+xml"/>
  <Override PartName="/ppt/charts/style205.xml" ContentType="application/vnd.ms-office.chartstyle+xml"/>
  <Override PartName="/ppt/charts/colors205.xml" ContentType="application/vnd.ms-office.chartcolorstyle+xml"/>
  <Override PartName="/ppt/charts/chart206.xml" ContentType="application/vnd.openxmlformats-officedocument.drawingml.chart+xml"/>
  <Override PartName="/ppt/charts/style206.xml" ContentType="application/vnd.ms-office.chartstyle+xml"/>
  <Override PartName="/ppt/charts/colors206.xml" ContentType="application/vnd.ms-office.chartcolorstyle+xml"/>
  <Override PartName="/ppt/charts/chart207.xml" ContentType="application/vnd.openxmlformats-officedocument.drawingml.chart+xml"/>
  <Override PartName="/ppt/charts/style207.xml" ContentType="application/vnd.ms-office.chartstyle+xml"/>
  <Override PartName="/ppt/charts/colors207.xml" ContentType="application/vnd.ms-office.chartcolorstyle+xml"/>
  <Override PartName="/ppt/charts/chart208.xml" ContentType="application/vnd.openxmlformats-officedocument.drawingml.chart+xml"/>
  <Override PartName="/ppt/charts/style208.xml" ContentType="application/vnd.ms-office.chartstyle+xml"/>
  <Override PartName="/ppt/charts/colors208.xml" ContentType="application/vnd.ms-office.chartcolorstyle+xml"/>
  <Override PartName="/ppt/charts/chart209.xml" ContentType="application/vnd.openxmlformats-officedocument.drawingml.chart+xml"/>
  <Override PartName="/ppt/charts/style209.xml" ContentType="application/vnd.ms-office.chartstyle+xml"/>
  <Override PartName="/ppt/charts/colors209.xml" ContentType="application/vnd.ms-office.chartcolorstyle+xml"/>
  <Override PartName="/ppt/charts/chart210.xml" ContentType="application/vnd.openxmlformats-officedocument.drawingml.chart+xml"/>
  <Override PartName="/ppt/charts/style210.xml" ContentType="application/vnd.ms-office.chartstyle+xml"/>
  <Override PartName="/ppt/charts/colors2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60" r:id="rId4"/>
    <p:sldId id="261" r:id="rId5"/>
    <p:sldId id="272" r:id="rId6"/>
    <p:sldId id="262" r:id="rId7"/>
    <p:sldId id="273" r:id="rId8"/>
    <p:sldId id="263" r:id="rId9"/>
    <p:sldId id="274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92" r:id="rId19"/>
    <p:sldId id="286" r:id="rId20"/>
    <p:sldId id="287" r:id="rId21"/>
    <p:sldId id="290" r:id="rId22"/>
    <p:sldId id="291" r:id="rId23"/>
    <p:sldId id="293" r:id="rId24"/>
    <p:sldId id="294" r:id="rId25"/>
    <p:sldId id="295" r:id="rId26"/>
    <p:sldId id="296" r:id="rId27"/>
    <p:sldId id="297" r:id="rId28"/>
    <p:sldId id="298" r:id="rId29"/>
    <p:sldId id="309" r:id="rId30"/>
    <p:sldId id="311" r:id="rId31"/>
    <p:sldId id="301" r:id="rId32"/>
    <p:sldId id="302" r:id="rId33"/>
    <p:sldId id="304" r:id="rId34"/>
    <p:sldId id="305" r:id="rId35"/>
    <p:sldId id="306" r:id="rId36"/>
    <p:sldId id="307" r:id="rId37"/>
    <p:sldId id="312" r:id="rId38"/>
    <p:sldId id="314" r:id="rId39"/>
    <p:sldId id="315" r:id="rId40"/>
    <p:sldId id="316" r:id="rId41"/>
    <p:sldId id="317" r:id="rId42"/>
    <p:sldId id="319" r:id="rId43"/>
    <p:sldId id="318" r:id="rId44"/>
    <p:sldId id="320" r:id="rId45"/>
    <p:sldId id="321" r:id="rId46"/>
    <p:sldId id="322" r:id="rId47"/>
    <p:sldId id="323" r:id="rId48"/>
    <p:sldId id="325" r:id="rId49"/>
    <p:sldId id="324" r:id="rId50"/>
    <p:sldId id="326" r:id="rId51"/>
    <p:sldId id="328" r:id="rId52"/>
    <p:sldId id="327" r:id="rId53"/>
    <p:sldId id="329" r:id="rId54"/>
    <p:sldId id="264" r:id="rId55"/>
    <p:sldId id="268" r:id="rId56"/>
    <p:sldId id="271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65C"/>
    <a:srgbClr val="3F4444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3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5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7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8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0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1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2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3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4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5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6.xlsx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7.xlsx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8.xlsx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9.xlsx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0.xlsx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1.xlsx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2.xlsx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3.xlsx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4.xlsx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5.xlsx"/><Relationship Id="rId2" Type="http://schemas.microsoft.com/office/2011/relationships/chartColorStyle" Target="colors136.xml"/><Relationship Id="rId1" Type="http://schemas.microsoft.com/office/2011/relationships/chartStyle" Target="style136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6.xlsx"/><Relationship Id="rId2" Type="http://schemas.microsoft.com/office/2011/relationships/chartColorStyle" Target="colors137.xml"/><Relationship Id="rId1" Type="http://schemas.microsoft.com/office/2011/relationships/chartStyle" Target="style137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7.xlsx"/><Relationship Id="rId2" Type="http://schemas.microsoft.com/office/2011/relationships/chartColorStyle" Target="colors138.xml"/><Relationship Id="rId1" Type="http://schemas.microsoft.com/office/2011/relationships/chartStyle" Target="style138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8.xlsx"/><Relationship Id="rId2" Type="http://schemas.microsoft.com/office/2011/relationships/chartColorStyle" Target="colors139.xml"/><Relationship Id="rId1" Type="http://schemas.microsoft.com/office/2011/relationships/chartStyle" Target="style13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9.xlsx"/><Relationship Id="rId2" Type="http://schemas.microsoft.com/office/2011/relationships/chartColorStyle" Target="colors140.xml"/><Relationship Id="rId1" Type="http://schemas.microsoft.com/office/2011/relationships/chartStyle" Target="style140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0.xlsx"/><Relationship Id="rId2" Type="http://schemas.microsoft.com/office/2011/relationships/chartColorStyle" Target="colors141.xml"/><Relationship Id="rId1" Type="http://schemas.microsoft.com/office/2011/relationships/chartStyle" Target="style141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1.xlsx"/><Relationship Id="rId2" Type="http://schemas.microsoft.com/office/2011/relationships/chartColorStyle" Target="colors142.xml"/><Relationship Id="rId1" Type="http://schemas.microsoft.com/office/2011/relationships/chartStyle" Target="style142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2.xlsx"/><Relationship Id="rId2" Type="http://schemas.microsoft.com/office/2011/relationships/chartColorStyle" Target="colors143.xml"/><Relationship Id="rId1" Type="http://schemas.microsoft.com/office/2011/relationships/chartStyle" Target="style143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3.xlsx"/><Relationship Id="rId2" Type="http://schemas.microsoft.com/office/2011/relationships/chartColorStyle" Target="colors144.xml"/><Relationship Id="rId1" Type="http://schemas.microsoft.com/office/2011/relationships/chartStyle" Target="style144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4.xlsx"/><Relationship Id="rId2" Type="http://schemas.microsoft.com/office/2011/relationships/chartColorStyle" Target="colors145.xml"/><Relationship Id="rId1" Type="http://schemas.microsoft.com/office/2011/relationships/chartStyle" Target="style145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5.xlsx"/><Relationship Id="rId2" Type="http://schemas.microsoft.com/office/2011/relationships/chartColorStyle" Target="colors146.xml"/><Relationship Id="rId1" Type="http://schemas.microsoft.com/office/2011/relationships/chartStyle" Target="style146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6.xlsx"/><Relationship Id="rId2" Type="http://schemas.microsoft.com/office/2011/relationships/chartColorStyle" Target="colors147.xml"/><Relationship Id="rId1" Type="http://schemas.microsoft.com/office/2011/relationships/chartStyle" Target="style147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7.xlsx"/><Relationship Id="rId2" Type="http://schemas.microsoft.com/office/2011/relationships/chartColorStyle" Target="colors148.xml"/><Relationship Id="rId1" Type="http://schemas.microsoft.com/office/2011/relationships/chartStyle" Target="style148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8.xlsx"/><Relationship Id="rId2" Type="http://schemas.microsoft.com/office/2011/relationships/chartColorStyle" Target="colors149.xml"/><Relationship Id="rId1" Type="http://schemas.microsoft.com/office/2011/relationships/chartStyle" Target="style14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9.xlsx"/><Relationship Id="rId2" Type="http://schemas.microsoft.com/office/2011/relationships/chartColorStyle" Target="colors150.xml"/><Relationship Id="rId1" Type="http://schemas.microsoft.com/office/2011/relationships/chartStyle" Target="style150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0.xlsx"/><Relationship Id="rId2" Type="http://schemas.microsoft.com/office/2011/relationships/chartColorStyle" Target="colors151.xml"/><Relationship Id="rId1" Type="http://schemas.microsoft.com/office/2011/relationships/chartStyle" Target="style151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1.xlsx"/><Relationship Id="rId2" Type="http://schemas.microsoft.com/office/2011/relationships/chartColorStyle" Target="colors152.xml"/><Relationship Id="rId1" Type="http://schemas.microsoft.com/office/2011/relationships/chartStyle" Target="style152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2.xlsx"/><Relationship Id="rId2" Type="http://schemas.microsoft.com/office/2011/relationships/chartColorStyle" Target="colors153.xml"/><Relationship Id="rId1" Type="http://schemas.microsoft.com/office/2011/relationships/chartStyle" Target="style153.xm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3.xlsx"/><Relationship Id="rId2" Type="http://schemas.microsoft.com/office/2011/relationships/chartColorStyle" Target="colors154.xml"/><Relationship Id="rId1" Type="http://schemas.microsoft.com/office/2011/relationships/chartStyle" Target="style154.xm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4.xlsx"/><Relationship Id="rId2" Type="http://schemas.microsoft.com/office/2011/relationships/chartColorStyle" Target="colors155.xml"/><Relationship Id="rId1" Type="http://schemas.microsoft.com/office/2011/relationships/chartStyle" Target="style155.xm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5.xlsx"/><Relationship Id="rId2" Type="http://schemas.microsoft.com/office/2011/relationships/chartColorStyle" Target="colors156.xml"/><Relationship Id="rId1" Type="http://schemas.microsoft.com/office/2011/relationships/chartStyle" Target="style156.xm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6.xlsx"/><Relationship Id="rId2" Type="http://schemas.microsoft.com/office/2011/relationships/chartColorStyle" Target="colors157.xml"/><Relationship Id="rId1" Type="http://schemas.microsoft.com/office/2011/relationships/chartStyle" Target="style157.xm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7.xlsx"/><Relationship Id="rId2" Type="http://schemas.microsoft.com/office/2011/relationships/chartColorStyle" Target="colors158.xml"/><Relationship Id="rId1" Type="http://schemas.microsoft.com/office/2011/relationships/chartStyle" Target="style158.xm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8.xlsx"/><Relationship Id="rId2" Type="http://schemas.microsoft.com/office/2011/relationships/chartColorStyle" Target="colors159.xml"/><Relationship Id="rId1" Type="http://schemas.microsoft.com/office/2011/relationships/chartStyle" Target="style15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9.xlsx"/><Relationship Id="rId2" Type="http://schemas.microsoft.com/office/2011/relationships/chartColorStyle" Target="colors160.xml"/><Relationship Id="rId1" Type="http://schemas.microsoft.com/office/2011/relationships/chartStyle" Target="style160.xm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0.xlsx"/><Relationship Id="rId2" Type="http://schemas.microsoft.com/office/2011/relationships/chartColorStyle" Target="colors161.xml"/><Relationship Id="rId1" Type="http://schemas.microsoft.com/office/2011/relationships/chartStyle" Target="style161.xm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1.xlsx"/><Relationship Id="rId2" Type="http://schemas.microsoft.com/office/2011/relationships/chartColorStyle" Target="colors162.xml"/><Relationship Id="rId1" Type="http://schemas.microsoft.com/office/2011/relationships/chartStyle" Target="style162.xm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2.xlsx"/><Relationship Id="rId2" Type="http://schemas.microsoft.com/office/2011/relationships/chartColorStyle" Target="colors163.xml"/><Relationship Id="rId1" Type="http://schemas.microsoft.com/office/2011/relationships/chartStyle" Target="style163.xm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3.xlsx"/><Relationship Id="rId2" Type="http://schemas.microsoft.com/office/2011/relationships/chartColorStyle" Target="colors164.xml"/><Relationship Id="rId1" Type="http://schemas.microsoft.com/office/2011/relationships/chartStyle" Target="style164.xm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4.xlsx"/><Relationship Id="rId2" Type="http://schemas.microsoft.com/office/2011/relationships/chartColorStyle" Target="colors165.xml"/><Relationship Id="rId1" Type="http://schemas.microsoft.com/office/2011/relationships/chartStyle" Target="style165.xm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5.xlsx"/><Relationship Id="rId2" Type="http://schemas.microsoft.com/office/2011/relationships/chartColorStyle" Target="colors166.xml"/><Relationship Id="rId1" Type="http://schemas.microsoft.com/office/2011/relationships/chartStyle" Target="style166.xm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6.xlsx"/><Relationship Id="rId2" Type="http://schemas.microsoft.com/office/2011/relationships/chartColorStyle" Target="colors167.xml"/><Relationship Id="rId1" Type="http://schemas.microsoft.com/office/2011/relationships/chartStyle" Target="style167.xm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7.xlsx"/><Relationship Id="rId2" Type="http://schemas.microsoft.com/office/2011/relationships/chartColorStyle" Target="colors168.xml"/><Relationship Id="rId1" Type="http://schemas.microsoft.com/office/2011/relationships/chartStyle" Target="style168.xml"/></Relationships>
</file>

<file path=ppt/charts/_rels/chart1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8.xlsx"/><Relationship Id="rId2" Type="http://schemas.microsoft.com/office/2011/relationships/chartColorStyle" Target="colors169.xml"/><Relationship Id="rId1" Type="http://schemas.microsoft.com/office/2011/relationships/chartStyle" Target="style16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9.xlsx"/><Relationship Id="rId2" Type="http://schemas.microsoft.com/office/2011/relationships/chartColorStyle" Target="colors170.xml"/><Relationship Id="rId1" Type="http://schemas.microsoft.com/office/2011/relationships/chartStyle" Target="style170.xml"/></Relationships>
</file>

<file path=ppt/charts/_rels/chart1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0.xlsx"/><Relationship Id="rId2" Type="http://schemas.microsoft.com/office/2011/relationships/chartColorStyle" Target="colors171.xml"/><Relationship Id="rId1" Type="http://schemas.microsoft.com/office/2011/relationships/chartStyle" Target="style171.xml"/></Relationships>
</file>

<file path=ppt/charts/_rels/chart1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1.xlsx"/><Relationship Id="rId2" Type="http://schemas.microsoft.com/office/2011/relationships/chartColorStyle" Target="colors172.xml"/><Relationship Id="rId1" Type="http://schemas.microsoft.com/office/2011/relationships/chartStyle" Target="style172.xml"/></Relationships>
</file>

<file path=ppt/charts/_rels/chart1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2.xlsx"/><Relationship Id="rId2" Type="http://schemas.microsoft.com/office/2011/relationships/chartColorStyle" Target="colors173.xml"/><Relationship Id="rId1" Type="http://schemas.microsoft.com/office/2011/relationships/chartStyle" Target="style173.xml"/></Relationships>
</file>

<file path=ppt/charts/_rels/chart1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3.xlsx"/><Relationship Id="rId2" Type="http://schemas.microsoft.com/office/2011/relationships/chartColorStyle" Target="colors174.xml"/><Relationship Id="rId1" Type="http://schemas.microsoft.com/office/2011/relationships/chartStyle" Target="style174.xml"/></Relationships>
</file>

<file path=ppt/charts/_rels/chart1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4.xlsx"/><Relationship Id="rId2" Type="http://schemas.microsoft.com/office/2011/relationships/chartColorStyle" Target="colors175.xml"/><Relationship Id="rId1" Type="http://schemas.microsoft.com/office/2011/relationships/chartStyle" Target="style175.xml"/></Relationships>
</file>

<file path=ppt/charts/_rels/chart1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5.xlsx"/><Relationship Id="rId2" Type="http://schemas.microsoft.com/office/2011/relationships/chartColorStyle" Target="colors176.xml"/><Relationship Id="rId1" Type="http://schemas.microsoft.com/office/2011/relationships/chartStyle" Target="style176.xml"/></Relationships>
</file>

<file path=ppt/charts/_rels/chart1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6.xlsx"/><Relationship Id="rId2" Type="http://schemas.microsoft.com/office/2011/relationships/chartColorStyle" Target="colors177.xml"/><Relationship Id="rId1" Type="http://schemas.microsoft.com/office/2011/relationships/chartStyle" Target="style177.xml"/></Relationships>
</file>

<file path=ppt/charts/_rels/chart1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7.xlsx"/><Relationship Id="rId2" Type="http://schemas.microsoft.com/office/2011/relationships/chartColorStyle" Target="colors178.xml"/><Relationship Id="rId1" Type="http://schemas.microsoft.com/office/2011/relationships/chartStyle" Target="style178.xml"/></Relationships>
</file>

<file path=ppt/charts/_rels/chart1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8.xlsx"/><Relationship Id="rId2" Type="http://schemas.microsoft.com/office/2011/relationships/chartColorStyle" Target="colors179.xml"/><Relationship Id="rId1" Type="http://schemas.microsoft.com/office/2011/relationships/chartStyle" Target="style17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9.xlsx"/><Relationship Id="rId2" Type="http://schemas.microsoft.com/office/2011/relationships/chartColorStyle" Target="colors180.xml"/><Relationship Id="rId1" Type="http://schemas.microsoft.com/office/2011/relationships/chartStyle" Target="style180.xml"/></Relationships>
</file>

<file path=ppt/charts/_rels/chart1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0.xlsx"/><Relationship Id="rId2" Type="http://schemas.microsoft.com/office/2011/relationships/chartColorStyle" Target="colors181.xml"/><Relationship Id="rId1" Type="http://schemas.microsoft.com/office/2011/relationships/chartStyle" Target="style181.xml"/></Relationships>
</file>

<file path=ppt/charts/_rels/chart1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1.xlsx"/><Relationship Id="rId2" Type="http://schemas.microsoft.com/office/2011/relationships/chartColorStyle" Target="colors182.xml"/><Relationship Id="rId1" Type="http://schemas.microsoft.com/office/2011/relationships/chartStyle" Target="style182.xml"/></Relationships>
</file>

<file path=ppt/charts/_rels/chart1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2.xlsx"/><Relationship Id="rId2" Type="http://schemas.microsoft.com/office/2011/relationships/chartColorStyle" Target="colors183.xml"/><Relationship Id="rId1" Type="http://schemas.microsoft.com/office/2011/relationships/chartStyle" Target="style183.xml"/></Relationships>
</file>

<file path=ppt/charts/_rels/chart1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3.xlsx"/><Relationship Id="rId2" Type="http://schemas.microsoft.com/office/2011/relationships/chartColorStyle" Target="colors184.xml"/><Relationship Id="rId1" Type="http://schemas.microsoft.com/office/2011/relationships/chartStyle" Target="style184.xml"/></Relationships>
</file>

<file path=ppt/charts/_rels/chart1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4.xlsx"/><Relationship Id="rId2" Type="http://schemas.microsoft.com/office/2011/relationships/chartColorStyle" Target="colors185.xml"/><Relationship Id="rId1" Type="http://schemas.microsoft.com/office/2011/relationships/chartStyle" Target="style185.xml"/></Relationships>
</file>

<file path=ppt/charts/_rels/chart1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5.xlsx"/><Relationship Id="rId2" Type="http://schemas.microsoft.com/office/2011/relationships/chartColorStyle" Target="colors186.xml"/><Relationship Id="rId1" Type="http://schemas.microsoft.com/office/2011/relationships/chartStyle" Target="style186.xml"/></Relationships>
</file>

<file path=ppt/charts/_rels/chart1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6.xlsx"/><Relationship Id="rId2" Type="http://schemas.microsoft.com/office/2011/relationships/chartColorStyle" Target="colors187.xml"/><Relationship Id="rId1" Type="http://schemas.microsoft.com/office/2011/relationships/chartStyle" Target="style187.xml"/></Relationships>
</file>

<file path=ppt/charts/_rels/chart1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7.xlsx"/><Relationship Id="rId2" Type="http://schemas.microsoft.com/office/2011/relationships/chartColorStyle" Target="colors188.xml"/><Relationship Id="rId1" Type="http://schemas.microsoft.com/office/2011/relationships/chartStyle" Target="style188.xml"/></Relationships>
</file>

<file path=ppt/charts/_rels/chart1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8.xlsx"/><Relationship Id="rId2" Type="http://schemas.microsoft.com/office/2011/relationships/chartColorStyle" Target="colors189.xml"/><Relationship Id="rId1" Type="http://schemas.microsoft.com/office/2011/relationships/chartStyle" Target="style18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9.xlsx"/><Relationship Id="rId2" Type="http://schemas.microsoft.com/office/2011/relationships/chartColorStyle" Target="colors190.xml"/><Relationship Id="rId1" Type="http://schemas.microsoft.com/office/2011/relationships/chartStyle" Target="style190.xml"/></Relationships>
</file>

<file path=ppt/charts/_rels/chart1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0.xlsx"/><Relationship Id="rId2" Type="http://schemas.microsoft.com/office/2011/relationships/chartColorStyle" Target="colors191.xml"/><Relationship Id="rId1" Type="http://schemas.microsoft.com/office/2011/relationships/chartStyle" Target="style191.xml"/></Relationships>
</file>

<file path=ppt/charts/_rels/chart1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1.xlsx"/><Relationship Id="rId2" Type="http://schemas.microsoft.com/office/2011/relationships/chartColorStyle" Target="colors192.xml"/><Relationship Id="rId1" Type="http://schemas.microsoft.com/office/2011/relationships/chartStyle" Target="style192.xml"/></Relationships>
</file>

<file path=ppt/charts/_rels/chart1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2.xlsx"/><Relationship Id="rId2" Type="http://schemas.microsoft.com/office/2011/relationships/chartColorStyle" Target="colors193.xml"/><Relationship Id="rId1" Type="http://schemas.microsoft.com/office/2011/relationships/chartStyle" Target="style193.xml"/></Relationships>
</file>

<file path=ppt/charts/_rels/chart1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3.xlsx"/><Relationship Id="rId2" Type="http://schemas.microsoft.com/office/2011/relationships/chartColorStyle" Target="colors194.xml"/><Relationship Id="rId1" Type="http://schemas.microsoft.com/office/2011/relationships/chartStyle" Target="style194.xml"/></Relationships>
</file>

<file path=ppt/charts/_rels/chart1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4.xlsx"/><Relationship Id="rId2" Type="http://schemas.microsoft.com/office/2011/relationships/chartColorStyle" Target="colors195.xml"/><Relationship Id="rId1" Type="http://schemas.microsoft.com/office/2011/relationships/chartStyle" Target="style195.xml"/></Relationships>
</file>

<file path=ppt/charts/_rels/chart1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5.xlsx"/><Relationship Id="rId2" Type="http://schemas.microsoft.com/office/2011/relationships/chartColorStyle" Target="colors196.xml"/><Relationship Id="rId1" Type="http://schemas.microsoft.com/office/2011/relationships/chartStyle" Target="style196.xml"/></Relationships>
</file>

<file path=ppt/charts/_rels/chart1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6.xlsx"/><Relationship Id="rId2" Type="http://schemas.microsoft.com/office/2011/relationships/chartColorStyle" Target="colors197.xml"/><Relationship Id="rId1" Type="http://schemas.microsoft.com/office/2011/relationships/chartStyle" Target="style197.xml"/></Relationships>
</file>

<file path=ppt/charts/_rels/chart1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7.xlsx"/><Relationship Id="rId2" Type="http://schemas.microsoft.com/office/2011/relationships/chartColorStyle" Target="colors198.xml"/><Relationship Id="rId1" Type="http://schemas.microsoft.com/office/2011/relationships/chartStyle" Target="style198.xml"/></Relationships>
</file>

<file path=ppt/charts/_rels/chart1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8.xlsx"/><Relationship Id="rId2" Type="http://schemas.microsoft.com/office/2011/relationships/chartColorStyle" Target="colors199.xml"/><Relationship Id="rId1" Type="http://schemas.microsoft.com/office/2011/relationships/chartStyle" Target="style19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9.xlsx"/><Relationship Id="rId2" Type="http://schemas.microsoft.com/office/2011/relationships/chartColorStyle" Target="colors200.xml"/><Relationship Id="rId1" Type="http://schemas.microsoft.com/office/2011/relationships/chartStyle" Target="style200.xml"/></Relationships>
</file>

<file path=ppt/charts/_rels/chart2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0.xlsx"/><Relationship Id="rId2" Type="http://schemas.microsoft.com/office/2011/relationships/chartColorStyle" Target="colors201.xml"/><Relationship Id="rId1" Type="http://schemas.microsoft.com/office/2011/relationships/chartStyle" Target="style201.xml"/></Relationships>
</file>

<file path=ppt/charts/_rels/chart2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1.xlsx"/><Relationship Id="rId2" Type="http://schemas.microsoft.com/office/2011/relationships/chartColorStyle" Target="colors202.xml"/><Relationship Id="rId1" Type="http://schemas.microsoft.com/office/2011/relationships/chartStyle" Target="style202.xml"/></Relationships>
</file>

<file path=ppt/charts/_rels/chart2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2.xlsx"/><Relationship Id="rId2" Type="http://schemas.microsoft.com/office/2011/relationships/chartColorStyle" Target="colors203.xml"/><Relationship Id="rId1" Type="http://schemas.microsoft.com/office/2011/relationships/chartStyle" Target="style203.xml"/></Relationships>
</file>

<file path=ppt/charts/_rels/chart2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3.xlsx"/><Relationship Id="rId2" Type="http://schemas.microsoft.com/office/2011/relationships/chartColorStyle" Target="colors204.xml"/><Relationship Id="rId1" Type="http://schemas.microsoft.com/office/2011/relationships/chartStyle" Target="style204.xml"/></Relationships>
</file>

<file path=ppt/charts/_rels/chart2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4.xlsx"/><Relationship Id="rId2" Type="http://schemas.microsoft.com/office/2011/relationships/chartColorStyle" Target="colors205.xml"/><Relationship Id="rId1" Type="http://schemas.microsoft.com/office/2011/relationships/chartStyle" Target="style205.xml"/></Relationships>
</file>

<file path=ppt/charts/_rels/chart2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5.xlsx"/><Relationship Id="rId2" Type="http://schemas.microsoft.com/office/2011/relationships/chartColorStyle" Target="colors206.xml"/><Relationship Id="rId1" Type="http://schemas.microsoft.com/office/2011/relationships/chartStyle" Target="style206.xml"/></Relationships>
</file>

<file path=ppt/charts/_rels/chart2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6.xlsx"/><Relationship Id="rId2" Type="http://schemas.microsoft.com/office/2011/relationships/chartColorStyle" Target="colors207.xml"/><Relationship Id="rId1" Type="http://schemas.microsoft.com/office/2011/relationships/chartStyle" Target="style207.xml"/></Relationships>
</file>

<file path=ppt/charts/_rels/chart2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7.xlsx"/><Relationship Id="rId2" Type="http://schemas.microsoft.com/office/2011/relationships/chartColorStyle" Target="colors208.xml"/><Relationship Id="rId1" Type="http://schemas.microsoft.com/office/2011/relationships/chartStyle" Target="style208.xml"/></Relationships>
</file>

<file path=ppt/charts/_rels/chart2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8.xlsx"/><Relationship Id="rId2" Type="http://schemas.microsoft.com/office/2011/relationships/chartColorStyle" Target="colors209.xml"/><Relationship Id="rId1" Type="http://schemas.microsoft.com/office/2011/relationships/chartStyle" Target="style20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09.xlsx"/><Relationship Id="rId2" Type="http://schemas.microsoft.com/office/2011/relationships/chartColorStyle" Target="colors210.xml"/><Relationship Id="rId1" Type="http://schemas.microsoft.com/office/2011/relationships/chartStyle" Target="style2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DIN Engschrift Std" panose="00000500000000000000" pitchFamily="50" charset="0"/>
              </a:rPr>
              <a:t>RESULTADO</a:t>
            </a:r>
            <a:r>
              <a:rPr lang="en-US" sz="2400" baseline="0" dirty="0">
                <a:latin typeface="DIN Engschrift Std" panose="00000500000000000000" pitchFamily="50" charset="0"/>
              </a:rPr>
              <a:t> GERAL</a:t>
            </a:r>
            <a:r>
              <a:rPr lang="en-US" sz="2400" dirty="0">
                <a:latin typeface="DIN Engschrift Std" panose="00000500000000000000" pitchFamily="50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57-4546-BF18-4E19A05DECA0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57-4546-BF18-4E19A05DECA0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57-4546-BF18-4E19A05DECA0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57-4546-BF18-4E19A05DECA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A57-4546-BF18-4E19A05DE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2"/>
                <c:pt idx="0">
                  <c:v>responderam</c:v>
                </c:pt>
                <c:pt idx="1">
                  <c:v>não responderam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57-4546-BF18-4E19A05DEC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99-4EBF-93FC-4D054985FB71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99-4EBF-93FC-4D054985FB71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99-4EBF-93FC-4D054985FB71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99-4EBF-93FC-4D054985FB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99-4EBF-93FC-4D054985FB7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D7-4D72-B2D2-6C0F91039911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D7-4D72-B2D2-6C0F9103991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D7-4D72-B2D2-6C0F9103991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7-4D72-B2D2-6C0F9103991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2D7-4D72-B2D2-6C0F91039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D7-4D72-B2D2-6C0F9103991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C6-41AA-A207-2F60368B93C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C6-41AA-A207-2F60368B93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1C6-41AA-A207-2F60368B9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C6-41AA-A207-2F60368B93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A3-44F7-B088-D43B33C60ADA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A3-44F7-B088-D43B33C60A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CA3-44F7-B088-D43B33C60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A3-44F7-B088-D43B33C60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FC-4550-ABDF-4E5B8EFAF7F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FC-4550-ABDF-4E5B8EFAF7F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AFC-4550-ABDF-4E5B8EFAF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FC-4550-ABDF-4E5B8EFAF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F9-4350-A13A-97110B5784B6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F9-4350-A13A-97110B5784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2F9-4350-A13A-97110B578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F9-4350-A13A-97110B5784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13-45B5-A78E-93BE769B120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13-45B5-A78E-93BE769B12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B13-45B5-A78E-93BE769B1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13-45B5-A78E-93BE769B12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09-4770-B235-934031289BB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09-4770-B235-934031289BB9}"/>
              </c:ext>
            </c:extLst>
          </c:dPt>
          <c:dLbls>
            <c:dLbl>
              <c:idx val="0"/>
              <c:layout>
                <c:manualLayout>
                  <c:x val="-8.2010460208163508E-2"/>
                  <c:y val="0.138706706834721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09-4770-B235-934031289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09-4770-B235-934031289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8-439F-A8F6-E0FD86E8BB01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28-439F-A8F6-E0FD86E8BB01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28-439F-A8F6-E0FD86E8BB01}"/>
              </c:ext>
            </c:extLst>
          </c:dPt>
          <c:dLbls>
            <c:dLbl>
              <c:idx val="0"/>
              <c:layout>
                <c:manualLayout>
                  <c:x val="-0.13248442975357574"/>
                  <c:y val="0.13726202690729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28-439F-A8F6-E0FD86E8BB0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428-439F-A8F6-E0FD86E8BB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28-439F-A8F6-E0FD86E8B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5-4B56-B66B-D405C4A9948A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5-4B56-B66B-D405C4A9948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05-4B56-B66B-D405C4A99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05-4B56-B66B-D405C4A9948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B-4339-A693-1524BDCF3FF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B-4339-A693-1524BDCF3FF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D7B-4339-A693-1524BDCF3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7B-4339-A693-1524BDCF3F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92-43D0-8DCA-DB96561CCC25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92-43D0-8DCA-DB96561CCC25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92-43D0-8DCA-DB96561CCC25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92-43D0-8DCA-DB96561CCC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92-43D0-8DCA-DB96561CC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54-400F-AE36-0F97168BE6A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54-400F-AE36-0F97168BE6A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A54-400F-AE36-0F97168BE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54-400F-AE36-0F97168BE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D5E-91E9-84361345085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D5E-91E9-8436134508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798-4D5E-91E9-843613450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98-4D5E-91E9-843613450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6-4F4E-A657-9F61652E5BC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6-4F4E-A657-9F61652E5B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B46-4F4E-A657-9F61652E5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46-4F4E-A657-9F61652E5BC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9-4E5F-BF7F-B6247BE28B9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9-4E5F-BF7F-B6247BE28B94}"/>
              </c:ext>
            </c:extLst>
          </c:dPt>
          <c:dLbls>
            <c:dLbl>
              <c:idx val="0"/>
              <c:layout>
                <c:manualLayout>
                  <c:x val="-7.8117919374090405E-2"/>
                  <c:y val="0.1389527918784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39-4E5F-BF7F-B6247BE28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39-4E5F-BF7F-B6247BE28B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pt-BR" sz="2400" dirty="0">
                <a:latin typeface="DIN Engschrift Std" panose="00000500000000000000" pitchFamily="50" charset="0"/>
              </a:rPr>
              <a:t>Região</a:t>
            </a:r>
            <a:r>
              <a:rPr lang="pt-BR" sz="2400" baseline="0" dirty="0">
                <a:latin typeface="DIN Engschrift Std" panose="00000500000000000000" pitchFamily="50" charset="0"/>
              </a:rPr>
              <a:t> Sudeste</a:t>
            </a:r>
            <a:endParaRPr lang="pt-BR" sz="24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Enviados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ES</c:v>
                </c:pt>
                <c:pt idx="1">
                  <c:v>MG</c:v>
                </c:pt>
                <c:pt idx="2">
                  <c:v>RJ</c:v>
                </c:pt>
                <c:pt idx="3">
                  <c:v>SP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26</c:v>
                </c:pt>
                <c:pt idx="1">
                  <c:v>112</c:v>
                </c:pt>
                <c:pt idx="2">
                  <c:v>32</c:v>
                </c:pt>
                <c:pt idx="3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8-445E-8C95-94B01715599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Respondidos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ES</c:v>
                </c:pt>
                <c:pt idx="1">
                  <c:v>MG</c:v>
                </c:pt>
                <c:pt idx="2">
                  <c:v>RJ</c:v>
                </c:pt>
                <c:pt idx="3">
                  <c:v>SP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17</c:v>
                </c:pt>
                <c:pt idx="1">
                  <c:v>43</c:v>
                </c:pt>
                <c:pt idx="2">
                  <c:v>16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8-445E-8C95-94B017155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23762976"/>
        <c:axId val="-923762432"/>
      </c:barChart>
      <c:catAx>
        <c:axId val="-9237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62432"/>
        <c:crosses val="autoZero"/>
        <c:auto val="1"/>
        <c:lblAlgn val="ctr"/>
        <c:lblOffset val="100"/>
        <c:noMultiLvlLbl val="0"/>
      </c:catAx>
      <c:valAx>
        <c:axId val="-92376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30-4154-8CDD-15B61B678ADA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30-4154-8CDD-15B61B678A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6566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130-4154-8CDD-15B61B678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5.8823529411764705E-2</c:v>
                </c:pt>
                <c:pt idx="1">
                  <c:v>0.94117647058823528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0-4154-8CDD-15B61B678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61-4DF5-B3FE-FACA26ECACE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61-4DF5-B3FE-FACA26ECACEC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61-4DF5-B3FE-FACA26ECAC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D61-4DF5-B3FE-FACA26ECACE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D61-4DF5-B3FE-FACA26ECA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0.23529411764705882</c:v>
                </c:pt>
                <c:pt idx="1">
                  <c:v>0.11764705882352941</c:v>
                </c:pt>
                <c:pt idx="2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61-4DF5-B3FE-FACA26ECA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74-402E-8210-EB49B0919EDD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74-402E-8210-EB49B0919E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74-402E-8210-EB49B0919ED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5E-411B-BFFE-F0B42768337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5E-411B-BFFE-F0B427683378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5E-411B-BFFE-F0B42768337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5E-411B-BFFE-F0B42768337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25E-411B-BFFE-F0B42768337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5E-411B-BFFE-F0B427683378}"/>
                </c:ext>
              </c:extLst>
            </c:dLbl>
            <c:dLbl>
              <c:idx val="3"/>
              <c:layout>
                <c:manualLayout>
                  <c:x val="3.8767248098396843E-2"/>
                  <c:y val="2.60040000889669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25E-411B-BFFE-F0B427683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0.88235294117647056</c:v>
                </c:pt>
                <c:pt idx="1">
                  <c:v>5.8823529411764705E-2</c:v>
                </c:pt>
                <c:pt idx="2">
                  <c:v>0</c:v>
                </c:pt>
                <c:pt idx="3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5E-411B-BFFE-F0B42768337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2-49E2-8E4E-8001C8C12486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2-49E2-8E4E-8001C8C1248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2-49E2-8E4E-8001C8C124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5B2-49E2-8E4E-8001C8C12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0.6470588235294118</c:v>
                </c:pt>
                <c:pt idx="1">
                  <c:v>0.29411764705882354</c:v>
                </c:pt>
                <c:pt idx="2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2-49E2-8E4E-8001C8C12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3 –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3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2D-4521-AFB7-AEBBE74938F0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2D-4521-AFB7-AEBBE74938F0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2D-4521-AFB7-AEBBE74938F0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2D-4521-AFB7-AEBBE74938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2D-4521-AFB7-AEBBE7493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CD-4D5F-AE7A-F6783877E2E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D-4D5F-AE7A-F6783877E2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FCD-4D5F-AE7A-F6783877E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0.35294117647058826</c:v>
                </c:pt>
                <c:pt idx="1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D-4D5F-AE7A-F6783877E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80-4B02-B4F9-34B61E5AB9A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80-4B02-B4F9-34B61E5AB9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E80-4B02-B4F9-34B61E5AB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0.94117647058823528</c:v>
                </c:pt>
                <c:pt idx="1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80-4B02-B4F9-34B61E5AB9A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40-439D-9E3C-EEE1343AE4B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40-439D-9E3C-EEE1343AE4B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65665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640-439D-9E3C-EEE1343AE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0.11764705882352941</c:v>
                </c:pt>
                <c:pt idx="1">
                  <c:v>0.88235294117647056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40-439D-9E3C-EEE1343AE4B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75-405B-A88D-39E24CEC5597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75-405B-A88D-39E24CEC5597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75-405B-A88D-39E24CEC5597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75-405B-A88D-39E24CEC5597}"/>
              </c:ext>
            </c:extLst>
          </c:dPt>
          <c:dLbls>
            <c:dLbl>
              <c:idx val="0"/>
              <c:layout>
                <c:manualLayout>
                  <c:x val="-0.13717576221744707"/>
                  <c:y val="9.34142828848276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75-405B-A88D-39E24CEC5597}"/>
                </c:ext>
              </c:extLst>
            </c:dLbl>
            <c:dLbl>
              <c:idx val="1"/>
              <c:layout>
                <c:manualLayout>
                  <c:x val="0.16784201876673427"/>
                  <c:y val="-0.23738947292460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75-405B-A88D-39E24CEC5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0.30232558139534882</c:v>
                </c:pt>
                <c:pt idx="1">
                  <c:v>0.69767441860465118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75-405B-A88D-39E24CEC55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FD-42C0-ACA6-CC5AECF756C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FD-42C0-ACA6-CC5AECF756C8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FD-42C0-ACA6-CC5AECF756C8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FD-42C0-ACA6-CC5AECF756C8}"/>
              </c:ext>
            </c:extLst>
          </c:dPt>
          <c:dLbls>
            <c:dLbl>
              <c:idx val="0"/>
              <c:layout>
                <c:manualLayout>
                  <c:x val="-0.21302171625622082"/>
                  <c:y val="-4.40515360557398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FD-42C0-ACA6-CC5AECF756C8}"/>
                </c:ext>
              </c:extLst>
            </c:dLbl>
            <c:dLbl>
              <c:idx val="1"/>
              <c:layout>
                <c:manualLayout>
                  <c:x val="0.2218244916586066"/>
                  <c:y val="2.5848826443895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FD-42C0-ACA6-CC5AECF75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0.53488372093023251</c:v>
                </c:pt>
                <c:pt idx="1">
                  <c:v>0.46511627906976744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FD-42C0-ACA6-CC5AECF756C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AE-47BF-A498-B73ABA597F5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AE-47BF-A498-B73ABA597F53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AE-47BF-A498-B73ABA597F53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AE-47BF-A498-B73ABA597F53}"/>
              </c:ext>
            </c:extLst>
          </c:dPt>
          <c:dLbls>
            <c:dLbl>
              <c:idx val="0"/>
              <c:layout>
                <c:manualLayout>
                  <c:x val="-0.13450194889478906"/>
                  <c:y val="-0.165921119096714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AE-47BF-A498-B73ABA597F53}"/>
                </c:ext>
              </c:extLst>
            </c:dLbl>
            <c:dLbl>
              <c:idx val="1"/>
              <c:layout>
                <c:manualLayout>
                  <c:x val="0.13839703355298566"/>
                  <c:y val="0.128219276198313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AE-47BF-A498-B73ABA597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0.76744186046511631</c:v>
                </c:pt>
                <c:pt idx="1">
                  <c:v>0.23255813953488372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AE-47BF-A498-B73ABA597F5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F6-4A1A-A17D-206A19AC009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6-4A1A-A17D-206A19AC009F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F6-4A1A-A17D-206A19AC009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F6-4A1A-A17D-206A19AC009F}"/>
              </c:ext>
            </c:extLst>
          </c:dPt>
          <c:dLbls>
            <c:dLbl>
              <c:idx val="0"/>
              <c:layout>
                <c:manualLayout>
                  <c:x val="-0.16885423843559799"/>
                  <c:y val="0.111941530236707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F6-4A1A-A17D-206A19AC009F}"/>
                </c:ext>
              </c:extLst>
            </c:dLbl>
            <c:dLbl>
              <c:idx val="1"/>
              <c:layout>
                <c:manualLayout>
                  <c:x val="0.16293452123110952"/>
                  <c:y val="-0.18118437274973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F6-4A1A-A17D-206A19AC009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1F6-4A1A-A17D-206A19AC0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0.27906976744186046</c:v>
                </c:pt>
                <c:pt idx="1">
                  <c:v>0.72093023255813948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F6-4A1A-A17D-206A19AC00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 FUNÇÕES DE CONTROLE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AF-42B7-883E-16BD0B01332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AF-42B7-883E-16BD0B013320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AF-42B7-883E-16BD0B01332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AF-42B7-883E-16BD0B013320}"/>
              </c:ext>
            </c:extLst>
          </c:dPt>
          <c:dLbls>
            <c:dLbl>
              <c:idx val="0"/>
              <c:layout>
                <c:manualLayout>
                  <c:x val="-0.16220013547784534"/>
                  <c:y val="0.1171441486713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AF-42B7-883E-16BD0B013320}"/>
                </c:ext>
              </c:extLst>
            </c:dLbl>
            <c:dLbl>
              <c:idx val="1"/>
              <c:layout>
                <c:manualLayout>
                  <c:x val="-0.15792037256793889"/>
                  <c:y val="-5.0657144593731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AF-42B7-883E-16BD0B013320}"/>
                </c:ext>
              </c:extLst>
            </c:dLbl>
            <c:dLbl>
              <c:idx val="2"/>
              <c:layout>
                <c:manualLayout>
                  <c:x val="0.19650122474908965"/>
                  <c:y val="-0.107043940389839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AF-42B7-883E-16BD0B013320}"/>
                </c:ext>
              </c:extLst>
            </c:dLbl>
            <c:dLbl>
              <c:idx val="3"/>
              <c:layout>
                <c:manualLayout>
                  <c:x val="-7.891024187007387E-3"/>
                  <c:y val="1.12786212700886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AAF-42B7-883E-16BD0B0133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0.23255813953488372</c:v>
                </c:pt>
                <c:pt idx="1">
                  <c:v>0.20930232558139536</c:v>
                </c:pt>
                <c:pt idx="2">
                  <c:v>0.53488372093023251</c:v>
                </c:pt>
                <c:pt idx="3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AF-42B7-883E-16BD0B01332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683271949353483"/>
          <c:w val="0.61235522399248488"/>
          <c:h val="0.33473106576295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 ESTRUTURAÇÃO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9-4E86-9685-C9923B68EA0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9-4E86-9685-C9923B68EA09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9-4E86-9685-C9923B68EA0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69-4E86-9685-C9923B68EA09}"/>
              </c:ext>
            </c:extLst>
          </c:dPt>
          <c:dLbls>
            <c:dLbl>
              <c:idx val="0"/>
              <c:layout>
                <c:manualLayout>
                  <c:x val="-3.4605199551601566E-2"/>
                  <c:y val="3.255249633904776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69-4E86-9685-C9923B68EA09}"/>
                </c:ext>
              </c:extLst>
            </c:dLbl>
            <c:dLbl>
              <c:idx val="1"/>
              <c:layout>
                <c:manualLayout>
                  <c:x val="5.4969768655929119E-2"/>
                  <c:y val="-0.17930941943232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54645410118025"/>
                      <c:h val="9.3401850453811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69-4E86-9685-C9923B68EA09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69-4E86-9685-C9923B68EA09}"/>
                </c:ext>
              </c:extLst>
            </c:dLbl>
            <c:dLbl>
              <c:idx val="3"/>
              <c:layout>
                <c:manualLayout>
                  <c:x val="0.15405639448860978"/>
                  <c:y val="2.842406526574536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69-4E86-9685-C9923B68E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F444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6.9767441860465115E-2</c:v>
                </c:pt>
                <c:pt idx="1">
                  <c:v>0.93023255813953487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69-4E86-9685-C9923B68EA0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7 - PROG. INTEGRIDADE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DB-4D97-9C19-349D3563677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DB-4D97-9C19-349D3563677B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DB-4D97-9C19-349D3563677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DB-4D97-9C19-349D3563677B}"/>
              </c:ext>
            </c:extLst>
          </c:dPt>
          <c:dLbls>
            <c:dLbl>
              <c:idx val="0"/>
              <c:layout>
                <c:manualLayout>
                  <c:x val="-0.10821766258597307"/>
                  <c:y val="-0.19499579683867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DB-4D97-9C19-349D3563677B}"/>
                </c:ext>
              </c:extLst>
            </c:dLbl>
            <c:dLbl>
              <c:idx val="1"/>
              <c:layout>
                <c:manualLayout>
                  <c:x val="0.14821202862423524"/>
                  <c:y val="9.6976613417766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DB-4D97-9C19-349D3563677B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DB-4D97-9C19-349D3563677B}"/>
                </c:ext>
              </c:extLst>
            </c:dLbl>
            <c:dLbl>
              <c:idx val="3"/>
              <c:layout>
                <c:manualLayout>
                  <c:x val="3.6276453633615507E-2"/>
                  <c:y val="7.06051389833165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DDB-4D97-9C19-349D35636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0.72093023255813948</c:v>
                </c:pt>
                <c:pt idx="1">
                  <c:v>0.2558139534883721</c:v>
                </c:pt>
                <c:pt idx="3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DB-4D97-9C19-349D3563677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4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34-4AA0-AA79-1BF737A96CB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34-4AA0-AA79-1BF737A96CBB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34-4AA0-AA79-1BF737A96CBB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34-4AA0-AA79-1BF737A96CB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134-4AA0-AA79-1BF737A96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33.333333333333336</c:v>
                </c:pt>
                <c:pt idx="1">
                  <c:v>66.666666666666671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34-4AA0-AA79-1BF737A96CB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69-4360-9E31-F25C02B80996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69-4360-9E31-F25C02B80996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69-4360-9E31-F25C02B8099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69-4360-9E31-F25C02B80996}"/>
              </c:ext>
            </c:extLst>
          </c:dPt>
          <c:dLbls>
            <c:dLbl>
              <c:idx val="0"/>
              <c:layout>
                <c:manualLayout>
                  <c:x val="-0.15729263794222059"/>
                  <c:y val="-0.152814723121107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69-4360-9E31-F25C02B80996}"/>
                </c:ext>
              </c:extLst>
            </c:dLbl>
            <c:dLbl>
              <c:idx val="1"/>
              <c:layout>
                <c:manualLayout>
                  <c:x val="0.15802702369548471"/>
                  <c:y val="9.6976613417766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69-4360-9E31-F25C02B80996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69-4360-9E31-F25C02B80996}"/>
                </c:ext>
              </c:extLst>
            </c:dLbl>
            <c:dLbl>
              <c:idx val="3"/>
              <c:layout>
                <c:manualLayout>
                  <c:x val="1.6646463491116419E-2"/>
                  <c:y val="-1.37570084518250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69-4360-9E31-F25C02B80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0.72093023255813948</c:v>
                </c:pt>
                <c:pt idx="1">
                  <c:v>0.2558139534883721</c:v>
                </c:pt>
                <c:pt idx="3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69-4360-9E31-F25C02B8099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05-471F-91A8-3F660C4662E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05-471F-91A8-3F660C4662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805-471F-91A8-3F660C466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F444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0.125</c:v>
                </c:pt>
                <c:pt idx="1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05-471F-91A8-3F660C466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>
        <c:manualLayout>
          <c:xMode val="edge"/>
          <c:yMode val="edge"/>
          <c:x val="1.2561295929095823E-2"/>
          <c:y val="0.10158685554425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15-4E14-8877-61BEB8F0AA0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15-4E14-8877-61BEB8F0AA0F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15-4E14-8877-61BEB8F0AA0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15-4E14-8877-61BEB8F0AA0F}"/>
              </c:ext>
            </c:extLst>
          </c:dPt>
          <c:dLbls>
            <c:dLbl>
              <c:idx val="0"/>
              <c:layout>
                <c:manualLayout>
                  <c:x val="-0.16761846058521127"/>
                  <c:y val="-7.22657798712653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15-4E14-8877-61BEB8F0A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0.625</c:v>
                </c:pt>
                <c:pt idx="1">
                  <c:v>0.25</c:v>
                </c:pt>
                <c:pt idx="2">
                  <c:v>6.25E-2</c:v>
                </c:pt>
                <c:pt idx="3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15-4E14-8877-61BEB8F0AA0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>
        <c:manualLayout>
          <c:xMode val="edge"/>
          <c:yMode val="edge"/>
          <c:x val="0"/>
          <c:y val="6.4931438536159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AF-4A1C-99CF-C096EF49E6C1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AF-4A1C-99CF-C096EF49E6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9AF-4A1C-99CF-C096EF49E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F-4A1C-99CF-C096EF49E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5A-4EA8-8D32-0E8F0166FEB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5A-4EA8-8D32-0E8F0166FE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5A-4EA8-8D32-0E8F0166FEB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B5A-4EA8-8D32-0E8F0166F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0.3125</c:v>
                </c:pt>
                <c:pt idx="1">
                  <c:v>0.625</c:v>
                </c:pt>
                <c:pt idx="2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5A-4EA8-8D32-0E8F0166F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B9-48A0-BC14-BF233271E3D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B9-48A0-BC14-BF233271E3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2B9-48A0-BC14-BF233271E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0.6875</c:v>
                </c:pt>
                <c:pt idx="1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B9-48A0-BC14-BF233271E3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9A-4FAC-B105-AC21C16D9AB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9A-4FAC-B105-AC21C16D9AB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9A-4FAC-B105-AC21C16D9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9A-4FAC-B105-AC21C16D9A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pt-BR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D-4D12-B05B-A12CD405303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D-4D12-B05B-A12CD405303F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5D-4D12-B05B-A12CD405303F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5D-4D12-B05B-A12CD405303F}"/>
              </c:ext>
            </c:extLst>
          </c:dPt>
          <c:dLbls>
            <c:dLbl>
              <c:idx val="0"/>
              <c:layout>
                <c:manualLayout>
                  <c:x val="-0.1077307770036984"/>
                  <c:y val="0.11778819949302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5D-4D12-B05B-A12CD405303F}"/>
                </c:ext>
              </c:extLst>
            </c:dLbl>
            <c:dLbl>
              <c:idx val="1"/>
              <c:layout>
                <c:manualLayout>
                  <c:x val="0.16784201876673427"/>
                  <c:y val="-0.23738947292460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5D-4D12-B05B-A12CD405303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E5D-4D12-B05B-A12CD4053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0.17142857142857143</c:v>
                </c:pt>
                <c:pt idx="1">
                  <c:v>0.81428571428571428</c:v>
                </c:pt>
                <c:pt idx="2">
                  <c:v>1.4285714285714285E-2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5D-4D12-B05B-A12CD40530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7-431E-9F92-6EA1AC8EDD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7-431E-9F92-6EA1AC8EDD4E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7-431E-9F92-6EA1AC8EDD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66.666666666666671</c:v>
                </c:pt>
                <c:pt idx="2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67-431E-9F92-6EA1AC8ED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–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11-43C9-BBA0-2640EC880BE7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11-43C9-BBA0-2640EC880BE7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11-43C9-BBA0-2640EC880BE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11-43C9-BBA0-2640EC880BE7}"/>
              </c:ext>
            </c:extLst>
          </c:dPt>
          <c:dLbls>
            <c:dLbl>
              <c:idx val="0"/>
              <c:layout>
                <c:manualLayout>
                  <c:x val="-0.18848422857809713"/>
                  <c:y val="-0.122048069201963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11-43C9-BBA0-2640EC880BE7}"/>
                </c:ext>
              </c:extLst>
            </c:dLbl>
            <c:dLbl>
              <c:idx val="1"/>
              <c:layout>
                <c:manualLayout>
                  <c:x val="0.21200949658735707"/>
                  <c:y val="4.04731764088123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11-43C9-BBA0-2640EC880BE7}"/>
                </c:ext>
              </c:extLst>
            </c:dLbl>
            <c:dLbl>
              <c:idx val="3"/>
              <c:layout>
                <c:manualLayout>
                  <c:x val="2.9759915173711845E-2"/>
                  <c:y val="6.15566142749009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E11-43C9-BBA0-2640EC880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0.65714285714285714</c:v>
                </c:pt>
                <c:pt idx="1">
                  <c:v>0.2857142857142857</c:v>
                </c:pt>
                <c:pt idx="3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11-43C9-BBA0-2640EC880B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3948510690423078"/>
          <c:y val="0.23482176717420711"/>
          <c:w val="0.5259372837271632"/>
          <c:h val="0.5224312962624614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D8-47C5-8787-991B31AC758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D8-47C5-8787-991B31AC7583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D8-47C5-8787-991B31AC7583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D8-47C5-8787-991B31AC7583}"/>
              </c:ext>
            </c:extLst>
          </c:dPt>
          <c:dLbls>
            <c:dLbl>
              <c:idx val="0"/>
              <c:layout>
                <c:manualLayout>
                  <c:x val="-0.20320672118497132"/>
                  <c:y val="-1.48028361259060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D8-47C5-8787-991B31AC7583}"/>
                </c:ext>
              </c:extLst>
            </c:dLbl>
            <c:dLbl>
              <c:idx val="1"/>
              <c:layout>
                <c:manualLayout>
                  <c:x val="0.18747200890923332"/>
                  <c:y val="1.6099259800617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D8-47C5-8787-991B31AC758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4D8-47C5-8787-991B31AC7583}"/>
                </c:ext>
              </c:extLst>
            </c:dLbl>
            <c:dLbl>
              <c:idx val="3"/>
              <c:layout>
                <c:manualLayout>
                  <c:x val="3.6543854286737738E-2"/>
                  <c:y val="1.0131872484880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4D8-47C5-8787-991B31AC7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0.52857142857142858</c:v>
                </c:pt>
                <c:pt idx="1">
                  <c:v>0.41428571428571431</c:v>
                </c:pt>
                <c:pt idx="2">
                  <c:v>1.4285714285714285E-2</c:v>
                </c:pt>
                <c:pt idx="3">
                  <c:v>4.2857142857142858E-2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D8-47C5-8787-991B31AC758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074975356247609E-3"/>
          <c:y val="0.55466052316021075"/>
          <c:w val="0.58291023877873638"/>
          <c:h val="0.41121599358831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C-4AEC-93FB-DD303C388DE7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C-4AEC-93FB-DD303C388DE7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4C-4AEC-93FB-DD303C388DE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4C-4AEC-93FB-DD303C388DE7}"/>
              </c:ext>
            </c:extLst>
          </c:dPt>
          <c:dLbls>
            <c:dLbl>
              <c:idx val="0"/>
              <c:layout>
                <c:manualLayout>
                  <c:x val="-0.19829922364934655"/>
                  <c:y val="-5.86758860206568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4C-4AEC-93FB-DD303C388DE7}"/>
                </c:ext>
              </c:extLst>
            </c:dLbl>
            <c:dLbl>
              <c:idx val="1"/>
              <c:layout>
                <c:manualLayout>
                  <c:x val="0.22918573796204383"/>
                  <c:y val="1.13697603756116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689467080545"/>
                      <c:h val="0.10380831891369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4C-4AEC-93FB-DD303C388DE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C4C-4AEC-93FB-DD303C388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0.55714285714285716</c:v>
                </c:pt>
                <c:pt idx="1">
                  <c:v>0.41428571428571431</c:v>
                </c:pt>
                <c:pt idx="3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4C-4AEC-93FB-DD303C388D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 FUNÇÕES DE CONTROLE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6060322805141E-2"/>
          <c:y val="0.63574218263474946"/>
          <c:w val="0.61726272152810968"/>
          <c:h val="0.33473106576295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 6</a:t>
            </a:r>
            <a:r>
              <a:rPr lang="en-US" sz="1800" baseline="0" dirty="0">
                <a:latin typeface="DIN Engschrift Std" panose="00000500000000000000" pitchFamily="50" charset="0"/>
              </a:rPr>
              <a:t> - </a:t>
            </a:r>
            <a:r>
              <a:rPr lang="en-US" sz="1800" dirty="0">
                <a:latin typeface="DIN Engschrift Std" panose="00000500000000000000" pitchFamily="50" charset="0"/>
              </a:rPr>
              <a:t>LEI ESTRUTURAÇÃO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58515029887431E-2"/>
          <c:y val="0.62730596789123516"/>
          <c:w val="0.50929777574436497"/>
          <c:h val="0.33894917313470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7 - PROG. INTEGRIDADE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explosion val="147"/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21-4EFF-AA57-E1EF769C5C1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21-4EFF-AA57-E1EF769C5C1F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21-4EFF-AA57-E1EF769C5C1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21-4EFF-AA57-E1EF769C5C1F}"/>
              </c:ext>
            </c:extLst>
          </c:dPt>
          <c:dLbls>
            <c:dLbl>
              <c:idx val="0"/>
              <c:layout>
                <c:manualLayout>
                  <c:x val="-0.20146011576284353"/>
                  <c:y val="-9.37612199165080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21-4EFF-AA57-E1EF769C5C1F}"/>
                </c:ext>
              </c:extLst>
            </c:dLbl>
            <c:dLbl>
              <c:idx val="1"/>
              <c:layout>
                <c:manualLayout>
                  <c:x val="0.2021945015161076"/>
                  <c:y val="-2.11303929914319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21-4EFF-AA57-E1EF769C5C1F}"/>
                </c:ext>
              </c:extLst>
            </c:dLbl>
            <c:dLbl>
              <c:idx val="2"/>
              <c:layout>
                <c:manualLayout>
                  <c:x val="0.14742624939284207"/>
                  <c:y val="-2.68999003264549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1-4EFF-AA57-E1EF769C5C1F}"/>
                </c:ext>
              </c:extLst>
            </c:dLbl>
            <c:dLbl>
              <c:idx val="3"/>
              <c:layout>
                <c:manualLayout>
                  <c:x val="0.10988891666798692"/>
                  <c:y val="0.10829509082050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21-4EFF-AA57-E1EF769C5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F444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0.6428571428571429</c:v>
                </c:pt>
                <c:pt idx="1">
                  <c:v>0.21428571428571427</c:v>
                </c:pt>
                <c:pt idx="3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21-4EFF-AA57-E1EF769C5C1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9051017494262668E-2"/>
          <c:y val="0.87195619545314595"/>
          <c:w val="0.89208258352309622"/>
          <c:h val="9.851705294455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3-4D61-814D-F879E6ECF2FD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3-4D61-814D-F879E6ECF2FD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43-4D61-814D-F879E6ECF2F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43-4D61-814D-F879E6ECF2FD}"/>
              </c:ext>
            </c:extLst>
          </c:dPt>
          <c:dLbls>
            <c:dLbl>
              <c:idx val="0"/>
              <c:layout>
                <c:manualLayout>
                  <c:x val="-0.12784765272847212"/>
                  <c:y val="-0.1696871526081355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43-4D61-814D-F879E6ECF2FD}"/>
                </c:ext>
              </c:extLst>
            </c:dLbl>
            <c:dLbl>
              <c:idx val="1"/>
              <c:layout>
                <c:manualLayout>
                  <c:x val="0.15802702369548471"/>
                  <c:y val="9.69766134177663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943-4D61-814D-F879E6ECF2FD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43-4D61-814D-F879E6ECF2FD}"/>
                </c:ext>
              </c:extLst>
            </c:dLbl>
            <c:dLbl>
              <c:idx val="3"/>
              <c:layout>
                <c:manualLayout>
                  <c:x val="1.6646463491116419E-2"/>
                  <c:y val="-1.37570084518250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943-4D61-814D-F879E6ECF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0.77142857142857146</c:v>
                </c:pt>
                <c:pt idx="1">
                  <c:v>0.17142857142857143</c:v>
                </c:pt>
                <c:pt idx="3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43-4D61-814D-F879E6ECF2F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Alternate Bold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r>
              <a:rPr lang="pt-BR" sz="2400" b="0" dirty="0">
                <a:latin typeface="DIN Engschrift Std" panose="00000500000000000000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Região</a:t>
            </a:r>
            <a:r>
              <a:rPr lang="pt-BR" sz="2400" b="0" baseline="0" dirty="0">
                <a:latin typeface="DIN Engschrift Std" panose="00000500000000000000" pitchFamily="50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Sul</a:t>
            </a:r>
            <a:endParaRPr lang="pt-BR" sz="2400" b="0" dirty="0">
              <a:latin typeface="DIN Engschrift Std" panose="00000500000000000000" pitchFamily="50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Alternate Bold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Enviados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PR</c:v>
                </c:pt>
                <c:pt idx="1">
                  <c:v>RS</c:v>
                </c:pt>
                <c:pt idx="2">
                  <c:v>SC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38</c:v>
                </c:pt>
                <c:pt idx="1">
                  <c:v>65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E-468C-9B21-18DBD05A19C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Respondidos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PR</c:v>
                </c:pt>
                <c:pt idx="1">
                  <c:v>RS</c:v>
                </c:pt>
                <c:pt idx="2">
                  <c:v>SC</c:v>
                </c:pt>
              </c:strCache>
            </c:strRef>
          </c:cat>
          <c:val>
            <c:numRef>
              <c:f>Plan1!$C$2:$C$4</c:f>
              <c:numCache>
                <c:formatCode>General</c:formatCode>
                <c:ptCount val="3"/>
                <c:pt idx="0">
                  <c:v>10</c:v>
                </c:pt>
                <c:pt idx="1">
                  <c:v>26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E-468C-9B21-18DBD05A19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15689056"/>
        <c:axId val="-815688512"/>
      </c:barChart>
      <c:catAx>
        <c:axId val="-81568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88512"/>
        <c:crosses val="autoZero"/>
        <c:auto val="1"/>
        <c:lblAlgn val="ctr"/>
        <c:lblOffset val="100"/>
        <c:noMultiLvlLbl val="0"/>
      </c:catAx>
      <c:valAx>
        <c:axId val="-81568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8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pt-BR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4-441D-AB9A-167A76F550F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4-441D-AB9A-167A76F550FC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84-441D-AB9A-167A76F550FC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84-441D-AB9A-167A76F550FC}"/>
              </c:ext>
            </c:extLst>
          </c:dPt>
          <c:dLbls>
            <c:dLbl>
              <c:idx val="1"/>
              <c:layout>
                <c:manualLayout>
                  <c:x val="0.16784204034972394"/>
                  <c:y val="-0.135019212739721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84-441D-AB9A-167A76F550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84-441D-AB9A-167A76F550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D5-48D8-9A11-26A3FD5D73D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D5-48D8-9A11-26A3FD5D73D3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D5-48D8-9A11-26A3FD5D73D3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D5-48D8-9A11-26A3FD5D73D3}"/>
              </c:ext>
            </c:extLst>
          </c:dPt>
          <c:dLbls>
            <c:dLbl>
              <c:idx val="0"/>
              <c:layout>
                <c:manualLayout>
                  <c:x val="-0.13450194889478906"/>
                  <c:y val="-0.165921119096714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D5-48D8-9A11-26A3FD5D73D3}"/>
                </c:ext>
              </c:extLst>
            </c:dLbl>
            <c:dLbl>
              <c:idx val="1"/>
              <c:layout>
                <c:manualLayout>
                  <c:x val="0.11385954587486186"/>
                  <c:y val="0.14284362616323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3D5-48D8-9A11-26A3FD5D73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D5-48D8-9A11-26A3FD5D73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23-46D8-AEF9-1D3CF5A4CDDD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23-46D8-AEF9-1D3CF5A4CDDD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23-46D8-AEF9-1D3CF5A4CDDD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23-46D8-AEF9-1D3CF5A4CDDD}"/>
              </c:ext>
            </c:extLst>
          </c:dPt>
          <c:dLbls>
            <c:dLbl>
              <c:idx val="1"/>
              <c:layout>
                <c:manualLayout>
                  <c:x val="-1.0586905403027629E-2"/>
                  <c:y val="-0.201710579325183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9060341555605"/>
                      <c:h val="0.19837852748809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23-46D8-AEF9-1D3CF5A4C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2"/>
                <c:pt idx="1">
                  <c:v>SIM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23-46D8-AEF9-1D3CF5A4C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D-4386-8F3A-55B5C21E96BA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7D-4386-8F3A-55B5C21E96BA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7D-4386-8F3A-55B5C21E96BA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7D-4386-8F3A-55B5C21E96BA}"/>
              </c:ext>
            </c:extLst>
          </c:dPt>
          <c:dLbls>
            <c:dLbl>
              <c:idx val="0"/>
              <c:layout>
                <c:manualLayout>
                  <c:x val="-0.13450194889478906"/>
                  <c:y val="-0.165921119096714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7D-4386-8F3A-55B5C21E96BA}"/>
                </c:ext>
              </c:extLst>
            </c:dLbl>
            <c:dLbl>
              <c:idx val="1"/>
              <c:layout>
                <c:manualLayout>
                  <c:x val="8.4414560661113289E-2"/>
                  <c:y val="0.13796884284159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7D-4386-8F3A-55B5C21E9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7D-4386-8F3A-55B5C21E96B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39-4B3D-8908-60207E08A8E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9-4B3D-8908-60207E08A8EB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39-4B3D-8908-60207E08A8E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39-4B3D-8908-60207E08A8EB}"/>
              </c:ext>
            </c:extLst>
          </c:dPt>
          <c:dLbls>
            <c:dLbl>
              <c:idx val="0"/>
              <c:layout>
                <c:manualLayout>
                  <c:x val="-0.18848422857809713"/>
                  <c:y val="0.102191963593429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39-4B3D-8908-60207E08A8EB}"/>
                </c:ext>
              </c:extLst>
            </c:dLbl>
            <c:dLbl>
              <c:idx val="1"/>
              <c:layout>
                <c:manualLayout>
                  <c:x val="0.21691699412298188"/>
                  <c:y val="-0.181184372749731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39-4B3D-8908-60207E08A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0.3</c:v>
                </c:pt>
                <c:pt idx="1">
                  <c:v>0.6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39-4B3D-8908-60207E08A8E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 FUNÇÕES DE CONTROLE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2D-4DEC-8C1F-4747BF51077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2D-4DEC-8C1F-4747BF510775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2D-4DEC-8C1F-4747BF51077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2D-4DEC-8C1F-4747BF510775}"/>
              </c:ext>
            </c:extLst>
          </c:dPt>
          <c:dLbls>
            <c:dLbl>
              <c:idx val="0"/>
              <c:layout>
                <c:manualLayout>
                  <c:x val="-0.19655261822721867"/>
                  <c:y val="-9.399178709788713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2D-4DEC-8C1F-4747BF510775}"/>
                </c:ext>
              </c:extLst>
            </c:dLbl>
            <c:dLbl>
              <c:idx val="1"/>
              <c:layout>
                <c:manualLayout>
                  <c:x val="0.16784204034972394"/>
                  <c:y val="-0.135019212739721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2D-4DEC-8C1F-4747BF510775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2D-4DEC-8C1F-4747BF510775}"/>
                </c:ext>
              </c:extLst>
            </c:dLbl>
            <c:dLbl>
              <c:idx val="3"/>
              <c:layout>
                <c:manualLayout>
                  <c:x val="8.0443931454238352E-2"/>
                  <c:y val="9.56406726035990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2D-4DEC-8C1F-4747BF510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</c:v>
                </c:pt>
                <c:pt idx="2">
                  <c:v>0.4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2D-4DEC-8C1F-4747BF51077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6683095834925693"/>
          <c:y val="0.78400566754206236"/>
          <c:w val="0.671221622975126"/>
          <c:h val="0.21431173939137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7 - PROG. INTEGRIDADE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63-4FEB-A577-DA049EEBD44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63-4FEB-A577-DA049EEBD449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63-4FEB-A577-DA049EEBD44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63-4FEB-A577-DA049EEBD449}"/>
              </c:ext>
            </c:extLst>
          </c:dPt>
          <c:dLbls>
            <c:dLbl>
              <c:idx val="0"/>
              <c:layout>
                <c:manualLayout>
                  <c:x val="-3.9512697087226323E-2"/>
                  <c:y val="-0.2076501189539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63-4FEB-A577-DA049EEBD449}"/>
                </c:ext>
              </c:extLst>
            </c:dLbl>
            <c:dLbl>
              <c:idx val="1"/>
              <c:layout>
                <c:manualLayout>
                  <c:x val="0.16784204034972394"/>
                  <c:y val="-0.135019212739721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63-4FEB-A577-DA049EEBD449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63-4FEB-A577-DA049EEBD449}"/>
                </c:ext>
              </c:extLst>
            </c:dLbl>
            <c:dLbl>
              <c:idx val="3"/>
              <c:layout>
                <c:manualLayout>
                  <c:x val="8.0443931454238352E-2"/>
                  <c:y val="9.56406726035990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63-4FEB-A577-DA049EEBD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63-4FEB-A577-DA049EEBD44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 ESTRUTURAÇÃO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97-4AE4-8109-369761B4805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97-4AE4-8109-369761B48055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97-4AE4-8109-369761B4805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97-4AE4-8109-369761B48055}"/>
              </c:ext>
            </c:extLst>
          </c:dPt>
          <c:dLbls>
            <c:dLbl>
              <c:idx val="0"/>
              <c:layout>
                <c:manualLayout>
                  <c:x val="-0.19655261822721867"/>
                  <c:y val="-9.399178709788713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97-4AE4-8109-369761B48055}"/>
                </c:ext>
              </c:extLst>
            </c:dLbl>
            <c:dLbl>
              <c:idx val="1"/>
              <c:layout>
                <c:manualLayout>
                  <c:x val="-2.3550385122631409E-2"/>
                  <c:y val="-0.24047197632280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97-4AE4-8109-369761B48055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97-4AE4-8109-369761B48055}"/>
                </c:ext>
              </c:extLst>
            </c:dLbl>
            <c:dLbl>
              <c:idx val="3"/>
              <c:layout>
                <c:manualLayout>
                  <c:x val="8.0443931454238352E-2"/>
                  <c:y val="9.56406726035990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997-4AE4-8109-369761B48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1">
                  <c:v>0.9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97-4AE4-8109-369761B480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6A-4FE7-8236-EEACFF937C4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6A-4FE7-8236-EEACFF937C49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6A-4FE7-8236-EEACFF937C4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6A-4FE7-8236-EEACFF937C49}"/>
              </c:ext>
            </c:extLst>
          </c:dPt>
          <c:dLbls>
            <c:dLbl>
              <c:idx val="0"/>
              <c:layout>
                <c:manualLayout>
                  <c:x val="-0.15729263794222059"/>
                  <c:y val="-0.152814723121107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6A-4FE7-8236-EEACFF937C49}"/>
                </c:ext>
              </c:extLst>
            </c:dLbl>
            <c:dLbl>
              <c:idx val="1"/>
              <c:layout>
                <c:manualLayout>
                  <c:x val="0.17274951630235899"/>
                  <c:y val="0.101194720789523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6A-4FE7-8236-EEACFF937C49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6A-4FE7-8236-EEACFF937C49}"/>
                </c:ext>
              </c:extLst>
            </c:dLbl>
            <c:dLbl>
              <c:idx val="3"/>
              <c:layout>
                <c:manualLayout>
                  <c:x val="8.0443931454238352E-2"/>
                  <c:y val="9.56406726035990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6A-4FE7-8236-EEACFF937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6A-4FE7-8236-EEACFF937C4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pt-BR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08-42E5-880A-E9CE44ABD63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08-42E5-880A-E9CE44ABD632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08-42E5-880A-E9CE44ABD632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08-42E5-880A-E9CE44ABD632}"/>
              </c:ext>
            </c:extLst>
          </c:dPt>
          <c:dLbls>
            <c:dLbl>
              <c:idx val="0"/>
              <c:layout>
                <c:manualLayout>
                  <c:x val="-0.17643574250244506"/>
                  <c:y val="7.87899329199108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08-42E5-880A-E9CE44ABD632}"/>
                </c:ext>
              </c:extLst>
            </c:dLbl>
            <c:dLbl>
              <c:idx val="1"/>
              <c:layout>
                <c:manualLayout>
                  <c:x val="0.16784204034972394"/>
                  <c:y val="-0.135019212739721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08-42E5-880A-E9CE44ABD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0.30769230769230771</c:v>
                </c:pt>
                <c:pt idx="1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08-42E5-880A-E9CE44ABD63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D0-483D-BB37-A17DFFE6822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D0-483D-BB37-A17DFFE68224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D0-483D-BB37-A17DFFE68224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D0-483D-BB37-A17DFFE68224}"/>
              </c:ext>
            </c:extLst>
          </c:dPt>
          <c:dLbls>
            <c:dLbl>
              <c:idx val="0"/>
              <c:layout>
                <c:manualLayout>
                  <c:x val="-0.21302171625622082"/>
                  <c:y val="-4.89263193773788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D0-483D-BB37-A17DFFE68224}"/>
                </c:ext>
              </c:extLst>
            </c:dLbl>
            <c:dLbl>
              <c:idx val="1"/>
              <c:layout>
                <c:manualLayout>
                  <c:x val="0.23163948672985621"/>
                  <c:y val="6.484709301700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AD0-483D-BB37-A17DFFE68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0.65384615384615385</c:v>
                </c:pt>
                <c:pt idx="1">
                  <c:v>0.34615384615384615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D0-483D-BB37-A17DFFE682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22-4CB4-A817-11E403CAF83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22-4CB4-A817-11E403CAF832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22-4CB4-A817-11E403CAF832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22-4CB4-A817-11E403CAF832}"/>
              </c:ext>
            </c:extLst>
          </c:dPt>
          <c:dLbls>
            <c:dLbl>
              <c:idx val="0"/>
              <c:layout>
                <c:manualLayout>
                  <c:x val="-0.13450194889478906"/>
                  <c:y val="-0.165921119096714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22-4CB4-A817-11E403CAF832}"/>
                </c:ext>
              </c:extLst>
            </c:dLbl>
            <c:dLbl>
              <c:idx val="1"/>
              <c:layout>
                <c:manualLayout>
                  <c:x val="0.13839703355298574"/>
                  <c:y val="0.128219276198313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C22-4CB4-A817-11E403CAF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0.80769230769230771</c:v>
                </c:pt>
                <c:pt idx="1">
                  <c:v>0.19230769230769232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22-4CB4-A817-11E403CAF83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0-4A16-B50C-8F046357250A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0-4A16-B50C-8F046357250A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0-4A16-B50C-8F046357250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0-4A16-B50C-8F046357250A}"/>
              </c:ext>
            </c:extLst>
          </c:dPt>
          <c:dLbls>
            <c:dLbl>
              <c:idx val="0"/>
              <c:layout>
                <c:manualLayout>
                  <c:x val="-0.1933917261137218"/>
                  <c:y val="-0.136672419166880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50-4A16-B50C-8F046357250A}"/>
                </c:ext>
              </c:extLst>
            </c:dLbl>
            <c:dLbl>
              <c:idx val="1"/>
              <c:layout>
                <c:manualLayout>
                  <c:x val="0.21200949658735713"/>
                  <c:y val="6.2554793332217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50-4A16-B50C-8F046357250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150-4A16-B50C-8F0463572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0.69230769230769229</c:v>
                </c:pt>
                <c:pt idx="1">
                  <c:v>0.26923076923076922</c:v>
                </c:pt>
                <c:pt idx="3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50-4A16-B50C-8F04635725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3-487B-B65A-E3394221BDF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3-487B-B65A-E3394221BD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843-487B-B65A-E3394221B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66.666666666666671</c:v>
                </c:pt>
                <c:pt idx="1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43-487B-B65A-E3394221B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7 - PROG. INTEGRIDADE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2-448B-9355-1DCD8F1FBF6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2-448B-9355-1DCD8F1FBF65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B2-448B-9355-1DCD8F1FBF6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B2-448B-9355-1DCD8F1FBF65}"/>
              </c:ext>
            </c:extLst>
          </c:dPt>
          <c:dLbls>
            <c:dLbl>
              <c:idx val="0"/>
              <c:layout>
                <c:manualLayout>
                  <c:x val="-0.10821766258597307"/>
                  <c:y val="-0.19499579683867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B2-448B-9355-1DCD8F1FBF65}"/>
                </c:ext>
              </c:extLst>
            </c:dLbl>
            <c:dLbl>
              <c:idx val="1"/>
              <c:layout>
                <c:manualLayout>
                  <c:x val="-8.8278925157571249E-3"/>
                  <c:y val="1.6832573354381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EB2-448B-9355-1DCD8F1FBF65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B2-448B-9355-1DCD8F1FBF65}"/>
                </c:ext>
              </c:extLst>
            </c:dLbl>
            <c:dLbl>
              <c:idx val="3"/>
              <c:layout>
                <c:manualLayout>
                  <c:x val="0.11970391173923645"/>
                  <c:y val="0.104076983448744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B2-448B-9355-1DCD8F1FB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0.80769230769230771</c:v>
                </c:pt>
                <c:pt idx="1">
                  <c:v>3.8461538461538464E-2</c:v>
                </c:pt>
                <c:pt idx="3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B2-448B-9355-1DCD8F1FBF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F2-4E55-BC75-89796B1B98A7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F2-4E55-BC75-89796B1B98A7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F2-4E55-BC75-89796B1B98A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F2-4E55-BC75-89796B1B98A7}"/>
              </c:ext>
            </c:extLst>
          </c:dPt>
          <c:dLbls>
            <c:dLbl>
              <c:idx val="0"/>
              <c:layout>
                <c:manualLayout>
                  <c:x val="-0.15729263794222059"/>
                  <c:y val="-0.152814723121107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F2-4E55-BC75-89796B1B98A7}"/>
                </c:ext>
              </c:extLst>
            </c:dLbl>
            <c:dLbl>
              <c:idx val="1"/>
              <c:layout>
                <c:manualLayout>
                  <c:x val="9.8710255549235276E-4"/>
                  <c:y val="2.9486895469653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F2-4E55-BC75-89796B1B98A7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F2-4E55-BC75-89796B1B98A7}"/>
                </c:ext>
              </c:extLst>
            </c:dLbl>
            <c:dLbl>
              <c:idx val="3"/>
              <c:layout>
                <c:manualLayout>
                  <c:x val="1.6646463491116419E-2"/>
                  <c:y val="-1.37570084518250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2F2-4E55-BC75-89796B1B9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0.73076923076923073</c:v>
                </c:pt>
                <c:pt idx="1">
                  <c:v>0.23076923076923078</c:v>
                </c:pt>
                <c:pt idx="3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F2-4E55-BC75-89796B1B98A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7-4223-ACCC-7FA30CB50491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7-4223-ACCC-7FA30CB50491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7-4223-ACCC-7FA30CB50491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27-4223-ACCC-7FA30CB50491}"/>
              </c:ext>
            </c:extLst>
          </c:dPt>
          <c:dLbls>
            <c:dLbl>
              <c:idx val="1"/>
              <c:layout>
                <c:manualLayout>
                  <c:x val="0.16784204034972394"/>
                  <c:y val="-0.135019212739721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27-4223-ACCC-7FA30CB50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0.29166666666666669</c:v>
                </c:pt>
                <c:pt idx="1">
                  <c:v>0.70833333333333337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27-4223-ACCC-7FA30CB5049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8-4082-8E18-490CCAD0968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08-4082-8E18-490CCAD09682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08-4082-8E18-490CCAD09682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08-4082-8E18-490CCAD09682}"/>
              </c:ext>
            </c:extLst>
          </c:dPt>
          <c:dLbls>
            <c:dLbl>
              <c:idx val="0"/>
              <c:layout>
                <c:manualLayout>
                  <c:x val="-0.21302171625622082"/>
                  <c:y val="-4.89263193773788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08-4082-8E18-490CCAD09682}"/>
                </c:ext>
              </c:extLst>
            </c:dLbl>
            <c:dLbl>
              <c:idx val="1"/>
              <c:layout>
                <c:manualLayout>
                  <c:x val="0.23163948672985621"/>
                  <c:y val="6.484709301700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08-4082-8E18-490CCAD09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0.58333333333333337</c:v>
                </c:pt>
                <c:pt idx="1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08-4082-8E18-490CCAD096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F-4CE3-8BDB-41E7C2CDE5A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F-4CE3-8BDB-41E7C2CDE5AE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3F-4CE3-8BDB-41E7C2CDE5AE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3F-4CE3-8BDB-41E7C2CDE5AE}"/>
              </c:ext>
            </c:extLst>
          </c:dPt>
          <c:dLbls>
            <c:dLbl>
              <c:idx val="0"/>
              <c:layout>
                <c:manualLayout>
                  <c:x val="-0.13450194889478906"/>
                  <c:y val="-0.165921119096714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3F-4CE3-8BDB-41E7C2CDE5AE}"/>
                </c:ext>
              </c:extLst>
            </c:dLbl>
            <c:dLbl>
              <c:idx val="1"/>
              <c:layout>
                <c:manualLayout>
                  <c:x val="5.0062077911740006E-2"/>
                  <c:y val="-8.2746568075773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43F-4CE3-8BDB-41E7C2CDE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0.95833333333333337</c:v>
                </c:pt>
                <c:pt idx="1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3F-4CE3-8BDB-41E7C2CDE5A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2-4E17-A3CC-BB1F74A8174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2-4E17-A3CC-BB1F74A8174C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2-4E17-A3CC-BB1F74A8174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52-4E17-A3CC-BB1F74A8174C}"/>
              </c:ext>
            </c:extLst>
          </c:dPt>
          <c:dLbls>
            <c:dLbl>
              <c:idx val="0"/>
              <c:layout>
                <c:manualLayout>
                  <c:x val="-0.1933917261137218"/>
                  <c:y val="-0.136672419166880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52-4E17-A3CC-BB1F74A8174C}"/>
                </c:ext>
              </c:extLst>
            </c:dLbl>
            <c:dLbl>
              <c:idx val="1"/>
              <c:layout>
                <c:manualLayout>
                  <c:x val="0.21200949658735713"/>
                  <c:y val="6.2554793332217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52-4E17-A3CC-BB1F74A817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0.625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52-4E17-A3CC-BB1F74A8174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5 - MACRO FUNÇÕES DE CONTROLE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D6-4688-A54B-225A869DA1E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D6-4688-A54B-225A869DA1EC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D6-4688-A54B-225A869DA1E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D6-4688-A54B-225A869DA1EC}"/>
              </c:ext>
            </c:extLst>
          </c:dPt>
          <c:dLbls>
            <c:dLbl>
              <c:idx val="0"/>
              <c:layout>
                <c:manualLayout>
                  <c:x val="-0.19655261822721867"/>
                  <c:y val="-9.399178709788713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D6-4688-A54B-225A869DA1EC}"/>
                </c:ext>
              </c:extLst>
            </c:dLbl>
            <c:dLbl>
              <c:idx val="1"/>
              <c:layout>
                <c:manualLayout>
                  <c:x val="1.0802097626741921E-2"/>
                  <c:y val="-0.118146862541844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D6-4688-A54B-225A869DA1EC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D6-4688-A54B-225A869DA1EC}"/>
                </c:ext>
              </c:extLst>
            </c:dLbl>
            <c:dLbl>
              <c:idx val="3"/>
              <c:layout>
                <c:manualLayout>
                  <c:x val="8.0443931454238352E-2"/>
                  <c:y val="9.56406726035990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D6-4688-A54B-225A869DA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0.41666666666666669</c:v>
                </c:pt>
                <c:pt idx="1">
                  <c:v>0.16666666666666666</c:v>
                </c:pt>
                <c:pt idx="2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D6-4688-A54B-225A869DA1E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6 - LEI ESTRUTURAÇÃO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AF-44EA-BDD6-3D5C4D7726C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AF-44EA-BDD6-3D5C4D7726C4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AF-44EA-BDD6-3D5C4D7726C4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AF-44EA-BDD6-3D5C4D7726C4}"/>
              </c:ext>
            </c:extLst>
          </c:dPt>
          <c:dLbls>
            <c:dLbl>
              <c:idx val="0"/>
              <c:layout>
                <c:manualLayout>
                  <c:x val="-0.15238514040659587"/>
                  <c:y val="3.255249633904814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AF-44EA-BDD6-3D5C4D7726C4}"/>
                </c:ext>
              </c:extLst>
            </c:dLbl>
            <c:dLbl>
              <c:idx val="1"/>
              <c:layout>
                <c:manualLayout>
                  <c:x val="-2.3550385122631409E-2"/>
                  <c:y val="-0.240471976322800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EAF-44EA-BDD6-3D5C4D7726C4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AF-44EA-BDD6-3D5C4D7726C4}"/>
                </c:ext>
              </c:extLst>
            </c:dLbl>
            <c:dLbl>
              <c:idx val="3"/>
              <c:layout>
                <c:manualLayout>
                  <c:x val="0.15405639448860978"/>
                  <c:y val="2.842406526574536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AF-44EA-BDD6-3D5C4D7726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F444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4.1666666666666664E-2</c:v>
                </c:pt>
                <c:pt idx="1">
                  <c:v>0.91666666666666663</c:v>
                </c:pt>
                <c:pt idx="3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AF-44EA-BDD6-3D5C4D7726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7 - PROG. INTEGRIDADE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77-4E76-8BFA-1EFA7E88F66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77-4E76-8BFA-1EFA7E88F66B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7-4E76-8BFA-1EFA7E88F66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77-4E76-8BFA-1EFA7E88F66B}"/>
              </c:ext>
            </c:extLst>
          </c:dPt>
          <c:dLbls>
            <c:dLbl>
              <c:idx val="0"/>
              <c:layout>
                <c:manualLayout>
                  <c:x val="-0.10821766258597307"/>
                  <c:y val="-0.19499579683867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77-4E76-8BFA-1EFA7E88F66B}"/>
                </c:ext>
              </c:extLst>
            </c:dLbl>
            <c:dLbl>
              <c:idx val="1"/>
              <c:layout>
                <c:manualLayout>
                  <c:x val="0.14821202862423524"/>
                  <c:y val="0.10541282816128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77-4E76-8BFA-1EFA7E88F66B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77-4E76-8BFA-1EFA7E88F66B}"/>
                </c:ext>
              </c:extLst>
            </c:dLbl>
            <c:dLbl>
              <c:idx val="3"/>
              <c:layout>
                <c:manualLayout>
                  <c:x val="6.0813941311739311E-2"/>
                  <c:y val="0.104076983448744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77-4E76-8BFA-1EFA7E88F6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0.79166666666666663</c:v>
                </c:pt>
                <c:pt idx="1">
                  <c:v>0.125</c:v>
                </c:pt>
                <c:pt idx="3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77-4E76-8BFA-1EFA7E88F6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85-4A13-86C9-252676717B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5-4A13-86C9-252676717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976555686379221"/>
          <c:y val="0.29845235315589158"/>
          <c:w val="0.52083889612991652"/>
          <c:h val="0.447673049515598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OUVIDORIA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A-4CC5-98A8-898C483B949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A-4CC5-98A8-898C483B949F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CA-4CC5-98A8-898C483B949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CA-4CC5-98A8-898C483B949F}"/>
              </c:ext>
            </c:extLst>
          </c:dPt>
          <c:dLbls>
            <c:dLbl>
              <c:idx val="0"/>
              <c:layout>
                <c:manualLayout>
                  <c:x val="-0.15729263794222059"/>
                  <c:y val="-0.152814723121107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CA-4CC5-98A8-898C483B949F}"/>
                </c:ext>
              </c:extLst>
            </c:dLbl>
            <c:dLbl>
              <c:idx val="1"/>
              <c:layout>
                <c:manualLayout>
                  <c:x val="9.8710255549235276E-4"/>
                  <c:y val="2.9486895469653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28632616007496"/>
                      <c:h val="8.91838320693783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CA-4CC5-98A8-898C483B949F}"/>
                </c:ext>
              </c:extLst>
            </c:dLbl>
            <c:dLbl>
              <c:idx val="2"/>
              <c:layout>
                <c:manualLayout>
                  <c:x val="0.19650103154052531"/>
                  <c:y val="-2.2681651039152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CA-4CC5-98A8-898C483B949F}"/>
                </c:ext>
              </c:extLst>
            </c:dLbl>
            <c:dLbl>
              <c:idx val="3"/>
              <c:layout>
                <c:manualLayout>
                  <c:x val="1.6646463491116419E-2"/>
                  <c:y val="-1.37570084518250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3F44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1CA-4CC5-98A8-898C483B94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0.91666666666666663</c:v>
                </c:pt>
                <c:pt idx="1">
                  <c:v>4.1666666666666664E-2</c:v>
                </c:pt>
                <c:pt idx="3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CA-4CC5-98A8-898C483B94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pt-BR" sz="2400" dirty="0">
                <a:latin typeface="DIN Engschrift Std" panose="00000500000000000000" pitchFamily="50" charset="0"/>
              </a:rPr>
              <a:t>Região Centro Oeste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Enviados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DF</c:v>
                </c:pt>
                <c:pt idx="1">
                  <c:v>GO</c:v>
                </c:pt>
                <c:pt idx="2">
                  <c:v>MS</c:v>
                </c:pt>
                <c:pt idx="3">
                  <c:v>MT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38</c:v>
                </c:pt>
                <c:pt idx="2">
                  <c:v>17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3-4AAA-BF96-6EAC95E34D5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Respondidos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DF</c:v>
                </c:pt>
                <c:pt idx="1">
                  <c:v>GO</c:v>
                </c:pt>
                <c:pt idx="2">
                  <c:v>MS</c:v>
                </c:pt>
                <c:pt idx="3">
                  <c:v>MT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C3-4AAA-BF96-6EAC95E34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687968"/>
        <c:axId val="-815689600"/>
      </c:barChart>
      <c:catAx>
        <c:axId val="-8156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89600"/>
        <c:crosses val="autoZero"/>
        <c:auto val="1"/>
        <c:lblAlgn val="ctr"/>
        <c:lblOffset val="100"/>
        <c:noMultiLvlLbl val="0"/>
      </c:catAx>
      <c:valAx>
        <c:axId val="-81568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pt-BR"/>
    </a:p>
  </c:txPr>
  <c:externalData r:id="rId3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42219096738793"/>
          <c:y val="0.30843002428945782"/>
          <c:w val="0.28359588970897792"/>
          <c:h val="0.46054256185925224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6-484C-9FFF-767C0884DE86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6-484C-9FFF-767C0884DE86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26-484C-9FFF-767C0884DE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926-484C-9FFF-767C0884D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1">
                  <c:v>0.83333333333333337</c:v>
                </c:pt>
                <c:pt idx="2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26-484C-9FFF-767C0884D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663726105139399"/>
          <c:y val="0.29927231867501747"/>
          <c:w val="0.41515508462397038"/>
          <c:h val="0.45719085130185394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79-4C21-A5E5-8CBC31AE130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79-4C21-A5E5-8CBC31AE1309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79-4C21-A5E5-8CBC31AE13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079-4C21-A5E5-8CBC31AE130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079-4C21-A5E5-8CBC31AE1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1">
                  <c:v>0.66666666666666663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79-4C21-A5E5-8CBC31AE1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C2-41D3-9AC0-B8F213A530E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C2-41D3-9AC0-B8F213A530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C2-41D3-9AC0-B8F213A530E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85-460E-A53D-6A4A5CF53AA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85-460E-A53D-6A4A5CF53AAF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85-460E-A53D-6A4A5CF53AA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85-460E-A53D-6A4A5CF53AA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085-460E-A53D-6A4A5CF53AA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085-460E-A53D-6A4A5CF53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0.66666666666666663</c:v>
                </c:pt>
                <c:pt idx="1">
                  <c:v>0.16666666666666666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85-460E-A53D-6A4A5CF53A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7-4432-9DD9-AAB2507E3087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7-4432-9DD9-AAB2507E3087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7-4432-9DD9-AAB2507E308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77-4432-9DD9-AAB2507E30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177-4432-9DD9-AAB2507E308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77-4432-9DD9-AAB2507E3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0.66666666666666663</c:v>
                </c:pt>
                <c:pt idx="1">
                  <c:v>0.16666666666666666</c:v>
                </c:pt>
                <c:pt idx="2">
                  <c:v>0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77-4432-9DD9-AAB2507E3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42219096738793"/>
          <c:y val="0.30843002428945782"/>
          <c:w val="0.29561078060525403"/>
          <c:h val="0.4800540175418740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3-4088-96C8-FF0BE625E1C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3-4088-96C8-FF0BE625E1CF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3-4088-96C8-FF0BE625E1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0B3-4088-96C8-FF0BE625E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0.33333333333333331</c:v>
                </c:pt>
                <c:pt idx="1">
                  <c:v>0.5</c:v>
                </c:pt>
                <c:pt idx="2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B3-4088-96C8-FF0BE625E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42219096738793"/>
          <c:y val="0.30843002428945782"/>
          <c:w val="0.29160581697316196"/>
          <c:h val="0.4735501989810000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30-40BA-A67A-0CF8EBD1F40D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30-40BA-A67A-0CF8EBD1F40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30-40BA-A67A-0CF8EBD1F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30-40BA-A67A-0CF8EBD1F4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42219096738793"/>
          <c:y val="0.30843002428945782"/>
          <c:w val="0.31163063513362227"/>
          <c:h val="0.5060692917853698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CC-4EBE-B881-6A6E89D168E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CC-4EBE-B881-6A6E89D168E4}"/>
              </c:ext>
            </c:extLst>
          </c:dPt>
          <c:dLbls>
            <c:dLbl>
              <c:idx val="0"/>
              <c:layout>
                <c:manualLayout>
                  <c:x val="-8.0530358097358465E-2"/>
                  <c:y val="0.155906261026404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CC-4EBE-B881-6A6E89D16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0.16666666666666666</c:v>
                </c:pt>
                <c:pt idx="1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CC-4EBE-B881-6A6E89D168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D-4152-B5BA-81B81EBCB8A1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CD-4152-B5BA-81B81EBCB8A1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CD-4152-B5BA-81B81EBCB8A1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CD-4152-B5BA-81B81EBCB8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CD-4152-B5BA-81B81EBCB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42219096738793"/>
          <c:y val="0.30843002428945782"/>
          <c:w val="0.29561078060525403"/>
          <c:h val="0.4800540175418740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5-4EEF-833F-C1B3B837A20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5-4EEF-833F-C1B3B837A200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B5-4EEF-833F-C1B3B837A2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EB5-4EEF-833F-C1B3B837A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B5-4EEF-833F-C1B3B837A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2582439404858393"/>
          <c:y val="0.28599924511687891"/>
          <c:w val="0.38943388224046116"/>
          <c:h val="0.504254943856149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E2-43EF-98CD-4CD27348E92D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E2-43EF-98CD-4CD27348E92D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E2-43EF-98CD-4CD27348E92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E2-43EF-98CD-4CD27348E92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0E2-43EF-98CD-4CD27348E92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0E2-43EF-98CD-4CD27348E9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</c:v>
                </c:pt>
                <c:pt idx="1">
                  <c:v>0.2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E2-43EF-98CD-4CD27348E92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3996353076447922"/>
          <c:y val="0.29927231867501747"/>
          <c:w val="0.35301456657302949"/>
          <c:h val="0.4697141290676617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02-411D-A62E-B74CA11C71F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02-411D-A62E-B74CA11C71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C02-411D-A62E-B74CA11C7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0.83333333333333337</c:v>
                </c:pt>
                <c:pt idx="1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02-411D-A62E-B74CA11C7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42219096738793"/>
          <c:y val="0.30843002428945782"/>
          <c:w val="0.29561078060525403"/>
          <c:h val="0.4800540175418740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9C-42FE-97ED-4BFE7E4041D6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9C-42FE-97ED-4BFE7E4041D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9C-42FE-97ED-4BFE7E404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C-42FE-97ED-4BFE7E404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42219096738793"/>
          <c:y val="0.30843002428945782"/>
          <c:w val="0.29561078060525403"/>
          <c:h val="0.4800540175418740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5-4A6B-9957-2E2D7C69BB01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5-4A6B-9957-2E2D7C69BB0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A25-4A6B-9957-2E2D7C69BB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25-4A6B-9957-2E2D7C69BB0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742219096738793"/>
          <c:y val="0.30843002428945782"/>
          <c:w val="0.31163063513362227"/>
          <c:h val="0.5060692917853698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67-46B9-BA65-585778ADC54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67-46B9-BA65-585778ADC540}"/>
              </c:ext>
            </c:extLst>
          </c:dPt>
          <c:dLbls>
            <c:dLbl>
              <c:idx val="0"/>
              <c:layout>
                <c:manualLayout>
                  <c:x val="-6.0657539344037413E-2"/>
                  <c:y val="0.15168543641390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867-46B9-BA65-585778ADC5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0.16666666666666666</c:v>
                </c:pt>
                <c:pt idx="1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67-46B9-BA65-585778ADC54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0-4CFE-B5AC-9CAE5E82070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00-4CFE-B5AC-9CAE5E8207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F00-4CFE-B5AC-9CAE5E820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00-4CFE-B5AC-9CAE5E820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0-4BC8-B122-FC204D08ECC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0-4BC8-B122-FC204D08ECC3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0-4BC8-B122-FC204D08EC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FA0-4BC8-B122-FC204D08ECC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FA0-4BC8-B122-FC204D08E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A0-4BC8-B122-FC204D08E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CC-4BB7-B8DE-0738DC09443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CC-4BB7-B8DE-0738DC0944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CC-4BB7-B8DE-0738DC0944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9B-4285-8E3D-B6B44A7FCA8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9B-4285-8E3D-B6B44A7FCA8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29B-4285-8E3D-B6B44A7FC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9B-4285-8E3D-B6B44A7FCA8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94-4064-9366-995479415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1"/>
                <c:pt idx="0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94-4064-9366-9954794154A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F3-4A18-94BB-5B9E225D95B7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F3-4A18-94BB-5B9E225D95B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4F3-4A18-94BB-5B9E225D9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F3-4A18-94BB-5B9E225D9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DB-4DDA-848E-4EE0EA70B0E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DB-4DDA-848E-4EE0EA70B0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5DB-4DDA-848E-4EE0EA70B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DB-4DDA-848E-4EE0EA70B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24-4C07-916E-46DDA4B3612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24-4C07-916E-46DDA4B3612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B24-4C07-916E-46DDA4B36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24-4C07-916E-46DDA4B361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BE-4084-B125-14F2C93EB12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BE-4084-B125-14F2C93EB1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4BE-4084-B125-14F2C93EB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BE-4084-B125-14F2C93EB1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73361481988659E-2"/>
          <c:y val="3.5914010816902757E-2"/>
          <c:w val="0.92378283447336562"/>
          <c:h val="0.76400753055726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N° de municípios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9-4C9F-A16E-7C5BC497E9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15695040"/>
        <c:axId val="-815690688"/>
      </c:barChart>
      <c:catAx>
        <c:axId val="-815695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90688"/>
        <c:crosses val="autoZero"/>
        <c:auto val="1"/>
        <c:lblAlgn val="ctr"/>
        <c:lblOffset val="100"/>
        <c:noMultiLvlLbl val="0"/>
      </c:catAx>
      <c:valAx>
        <c:axId val="-815690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municípios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9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6164175130282E-2"/>
          <c:y val="0.1285225372057974"/>
          <c:w val="0.92515881167028036"/>
          <c:h val="0.6363752942198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E-4F2C-AABC-44531C6B93B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Resposta positiva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55</c:v>
                </c:pt>
                <c:pt idx="1">
                  <c:v>36</c:v>
                </c:pt>
                <c:pt idx="2">
                  <c:v>23</c:v>
                </c:pt>
                <c:pt idx="3">
                  <c:v>52</c:v>
                </c:pt>
                <c:pt idx="4">
                  <c:v>42</c:v>
                </c:pt>
                <c:pt idx="5">
                  <c:v>20</c:v>
                </c:pt>
                <c:pt idx="6">
                  <c:v>9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E-4F2C-AABC-44531C6B9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694496"/>
        <c:axId val="-815691232"/>
      </c:barChart>
      <c:catAx>
        <c:axId val="-81569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91232"/>
        <c:crosses val="autoZero"/>
        <c:auto val="1"/>
        <c:lblAlgn val="ctr"/>
        <c:lblOffset val="100"/>
        <c:noMultiLvlLbl val="0"/>
      </c:catAx>
      <c:valAx>
        <c:axId val="-81569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9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6164175130282E-2"/>
          <c:y val="0.1285225372057974"/>
          <c:w val="0.92515881167028036"/>
          <c:h val="0.6363752942198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1-4D49-97FA-94D32BF75E9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Resposta positiva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27</c:v>
                </c:pt>
                <c:pt idx="4">
                  <c:v>26</c:v>
                </c:pt>
                <c:pt idx="5">
                  <c:v>14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1-4D49-97FA-94D32BF75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696672"/>
        <c:axId val="-815700480"/>
      </c:barChart>
      <c:catAx>
        <c:axId val="-815696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700480"/>
        <c:crosses val="autoZero"/>
        <c:auto val="1"/>
        <c:lblAlgn val="ctr"/>
        <c:lblOffset val="100"/>
        <c:noMultiLvlLbl val="0"/>
      </c:catAx>
      <c:valAx>
        <c:axId val="-81570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9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6164175130282E-2"/>
          <c:y val="0.1285225372057974"/>
          <c:w val="0.92515881167028036"/>
          <c:h val="0.6363752942198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2-46BA-A696-0297A4A9193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Resposta positiva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18</c:v>
                </c:pt>
                <c:pt idx="4">
                  <c:v>22</c:v>
                </c:pt>
                <c:pt idx="5">
                  <c:v>15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2-46BA-A696-0297A4A91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692864"/>
        <c:axId val="-815687424"/>
      </c:barChart>
      <c:catAx>
        <c:axId val="-815692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87424"/>
        <c:crosses val="autoZero"/>
        <c:auto val="1"/>
        <c:lblAlgn val="ctr"/>
        <c:lblOffset val="100"/>
        <c:noMultiLvlLbl val="0"/>
      </c:catAx>
      <c:valAx>
        <c:axId val="-81568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9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6164175130282E-2"/>
          <c:y val="0.1285225372057974"/>
          <c:w val="0.92515881167028036"/>
          <c:h val="0.6363752942198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4-4CDA-80BD-B9518A4502B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Resposta positiva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50</c:v>
                </c:pt>
                <c:pt idx="1">
                  <c:v>26</c:v>
                </c:pt>
                <c:pt idx="2">
                  <c:v>18</c:v>
                </c:pt>
                <c:pt idx="3">
                  <c:v>43</c:v>
                </c:pt>
                <c:pt idx="4">
                  <c:v>34</c:v>
                </c:pt>
                <c:pt idx="5">
                  <c:v>16</c:v>
                </c:pt>
                <c:pt idx="6">
                  <c:v>6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4-4CDA-80BD-B9518A450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693952"/>
        <c:axId val="-815693408"/>
      </c:barChart>
      <c:catAx>
        <c:axId val="-815693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93408"/>
        <c:crosses val="autoZero"/>
        <c:auto val="1"/>
        <c:lblAlgn val="ctr"/>
        <c:lblOffset val="100"/>
        <c:noMultiLvlLbl val="0"/>
      </c:catAx>
      <c:valAx>
        <c:axId val="-81569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6164175130282E-2"/>
          <c:y val="0.1285225372057974"/>
          <c:w val="0.92515881167028036"/>
          <c:h val="0.6363752942198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5F9-ADEB-48FC48E10CE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Resposta positiva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8</c:v>
                </c:pt>
                <c:pt idx="3">
                  <c:v>13</c:v>
                </c:pt>
                <c:pt idx="4">
                  <c:v>16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5F9-ADEB-48FC48E10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698848"/>
        <c:axId val="-815699936"/>
      </c:barChart>
      <c:catAx>
        <c:axId val="-815698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99936"/>
        <c:crosses val="autoZero"/>
        <c:auto val="1"/>
        <c:lblAlgn val="ctr"/>
        <c:lblOffset val="100"/>
        <c:noMultiLvlLbl val="0"/>
      </c:catAx>
      <c:valAx>
        <c:axId val="-81569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pt-BR" sz="2400" b="0" dirty="0">
                <a:latin typeface="DIN Engschrift Std" panose="00000500000000000000" pitchFamily="50" charset="0"/>
              </a:rPr>
              <a:t>Região Norte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Enviados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AC</c:v>
                </c:pt>
                <c:pt idx="1">
                  <c:v>AM</c:v>
                </c:pt>
                <c:pt idx="2">
                  <c:v>AP</c:v>
                </c:pt>
                <c:pt idx="3">
                  <c:v>PA</c:v>
                </c:pt>
                <c:pt idx="4">
                  <c:v>RO</c:v>
                </c:pt>
                <c:pt idx="5">
                  <c:v>RR</c:v>
                </c:pt>
                <c:pt idx="6">
                  <c:v>TO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7</c:v>
                </c:pt>
                <c:pt idx="1">
                  <c:v>31</c:v>
                </c:pt>
                <c:pt idx="2">
                  <c:v>2</c:v>
                </c:pt>
                <c:pt idx="3">
                  <c:v>76</c:v>
                </c:pt>
                <c:pt idx="4">
                  <c:v>11</c:v>
                </c:pt>
                <c:pt idx="5">
                  <c:v>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B-4C4C-B80C-39D0D2DBDC0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Respondidos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AC</c:v>
                </c:pt>
                <c:pt idx="1">
                  <c:v>AM</c:v>
                </c:pt>
                <c:pt idx="2">
                  <c:v>AP</c:v>
                </c:pt>
                <c:pt idx="3">
                  <c:v>PA</c:v>
                </c:pt>
                <c:pt idx="4">
                  <c:v>RO</c:v>
                </c:pt>
                <c:pt idx="5">
                  <c:v>RR</c:v>
                </c:pt>
                <c:pt idx="6">
                  <c:v>TO</c:v>
                </c:pt>
              </c:strCache>
            </c:strRef>
          </c:cat>
          <c:val>
            <c:numRef>
              <c:f>Plan1!$C$2:$C$8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17</c:v>
                </c:pt>
                <c:pt idx="4">
                  <c:v>7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9B-4C4C-B80C-39D0D2DBD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23760800"/>
        <c:axId val="-923774944"/>
      </c:barChart>
      <c:catAx>
        <c:axId val="-92376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74944"/>
        <c:crosses val="autoZero"/>
        <c:auto val="1"/>
        <c:lblAlgn val="ctr"/>
        <c:lblOffset val="100"/>
        <c:noMultiLvlLbl val="0"/>
      </c:catAx>
      <c:valAx>
        <c:axId val="-92377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6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5-417F-B34D-8EB77B5709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PARCIALMENTE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1"/>
                <c:pt idx="0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D5-417F-B34D-8EB77B570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6164175130282E-2"/>
          <c:y val="0.1285225372057974"/>
          <c:w val="0.92515881167028036"/>
          <c:h val="0.6363752942198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4-40C4-9520-330AD3C9020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Resposta positiva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79</c:v>
                </c:pt>
                <c:pt idx="1">
                  <c:v>41</c:v>
                </c:pt>
                <c:pt idx="2">
                  <c:v>29</c:v>
                </c:pt>
                <c:pt idx="3">
                  <c:v>55</c:v>
                </c:pt>
                <c:pt idx="4">
                  <c:v>44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4-40C4-9520-330AD3C90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701568"/>
        <c:axId val="-815697216"/>
      </c:barChart>
      <c:catAx>
        <c:axId val="-815701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97216"/>
        <c:crosses val="autoZero"/>
        <c:auto val="1"/>
        <c:lblAlgn val="ctr"/>
        <c:lblOffset val="100"/>
        <c:noMultiLvlLbl val="0"/>
      </c:catAx>
      <c:valAx>
        <c:axId val="-81569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7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6164175130282E-2"/>
          <c:y val="0.1285225372057974"/>
          <c:w val="0.92515881167028036"/>
          <c:h val="0.6363752942198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4-4FDF-99AB-51A4F177245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Resposta positiva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15</c:v>
                </c:pt>
                <c:pt idx="4">
                  <c:v>8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4-4FDF-99AB-51A4F1772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695584"/>
        <c:axId val="-815686880"/>
      </c:barChart>
      <c:catAx>
        <c:axId val="-815695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86880"/>
        <c:crosses val="autoZero"/>
        <c:auto val="1"/>
        <c:lblAlgn val="ctr"/>
        <c:lblOffset val="100"/>
        <c:noMultiLvlLbl val="0"/>
      </c:catAx>
      <c:valAx>
        <c:axId val="-81568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9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6164175130282E-2"/>
          <c:y val="0.1285225372057974"/>
          <c:w val="0.92515881167028036"/>
          <c:h val="0.6363752942198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47</c:v>
                </c:pt>
                <c:pt idx="2">
                  <c:v>33</c:v>
                </c:pt>
                <c:pt idx="3">
                  <c:v>65</c:v>
                </c:pt>
                <c:pt idx="4">
                  <c:v>50</c:v>
                </c:pt>
                <c:pt idx="5">
                  <c:v>22</c:v>
                </c:pt>
                <c:pt idx="6">
                  <c:v>10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4-4C58-95FB-6354321C631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Resposta positiva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20.000 a 30.000</c:v>
                </c:pt>
                <c:pt idx="1">
                  <c:v>30.000 a 40.000</c:v>
                </c:pt>
                <c:pt idx="2">
                  <c:v>40.000 a 50.000</c:v>
                </c:pt>
                <c:pt idx="3">
                  <c:v>50.000 a 100.000</c:v>
                </c:pt>
                <c:pt idx="4">
                  <c:v>100.000 a 250.000</c:v>
                </c:pt>
                <c:pt idx="5">
                  <c:v>250.000 a 500.000</c:v>
                </c:pt>
                <c:pt idx="6">
                  <c:v>500.000 a 1.000.000</c:v>
                </c:pt>
                <c:pt idx="7">
                  <c:v>mais de 1.000.000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10</c:v>
                </c:pt>
                <c:pt idx="1">
                  <c:v>12</c:v>
                </c:pt>
                <c:pt idx="2">
                  <c:v>6</c:v>
                </c:pt>
                <c:pt idx="3">
                  <c:v>10</c:v>
                </c:pt>
                <c:pt idx="4">
                  <c:v>13</c:v>
                </c:pt>
                <c:pt idx="5">
                  <c:v>7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4-4C58-95FB-6354321C6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15701024"/>
        <c:axId val="-815691776"/>
      </c:barChart>
      <c:catAx>
        <c:axId val="-815701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N° de 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91776"/>
        <c:crosses val="autoZero"/>
        <c:auto val="1"/>
        <c:lblAlgn val="ctr"/>
        <c:lblOffset val="100"/>
        <c:noMultiLvlLbl val="0"/>
      </c:catAx>
      <c:valAx>
        <c:axId val="-81569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7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30793016518881"/>
          <c:y val="0.378981591409355"/>
          <c:w val="0.12355915317489209"/>
          <c:h val="0.11945383236144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87</c:v>
                </c:pt>
                <c:pt idx="1">
                  <c:v>87</c:v>
                </c:pt>
                <c:pt idx="2">
                  <c:v>87</c:v>
                </c:pt>
                <c:pt idx="3">
                  <c:v>87</c:v>
                </c:pt>
                <c:pt idx="4">
                  <c:v>87</c:v>
                </c:pt>
                <c:pt idx="5">
                  <c:v>87</c:v>
                </c:pt>
                <c:pt idx="6">
                  <c:v>87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E-42C6-9701-3CD455D604E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Possuem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55</c:v>
                </c:pt>
                <c:pt idx="1">
                  <c:v>20</c:v>
                </c:pt>
                <c:pt idx="2">
                  <c:v>7</c:v>
                </c:pt>
                <c:pt idx="3">
                  <c:v>50</c:v>
                </c:pt>
                <c:pt idx="4">
                  <c:v>16</c:v>
                </c:pt>
                <c:pt idx="5">
                  <c:v>79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E-42C6-9701-3CD455D604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23770048"/>
        <c:axId val="-923761344"/>
      </c:barChart>
      <c:catAx>
        <c:axId val="-92377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923761344"/>
        <c:crosses val="autoZero"/>
        <c:auto val="1"/>
        <c:lblAlgn val="ctr"/>
        <c:lblOffset val="100"/>
        <c:noMultiLvlLbl val="0"/>
      </c:catAx>
      <c:valAx>
        <c:axId val="-92376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7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47</c:v>
                </c:pt>
                <c:pt idx="1">
                  <c:v>47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  <c:pt idx="5">
                  <c:v>47</c:v>
                </c:pt>
                <c:pt idx="6">
                  <c:v>47</c:v>
                </c:pt>
                <c:pt idx="7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3-4AEF-8889-4526AEE6C68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Possuem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36</c:v>
                </c:pt>
                <c:pt idx="1">
                  <c:v>20</c:v>
                </c:pt>
                <c:pt idx="2">
                  <c:v>7</c:v>
                </c:pt>
                <c:pt idx="3">
                  <c:v>26</c:v>
                </c:pt>
                <c:pt idx="4">
                  <c:v>12</c:v>
                </c:pt>
                <c:pt idx="5">
                  <c:v>41</c:v>
                </c:pt>
                <c:pt idx="6">
                  <c:v>6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03-4AEF-8889-4526AEE6C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23773856"/>
        <c:axId val="-923773312"/>
      </c:barChart>
      <c:catAx>
        <c:axId val="-92377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923773312"/>
        <c:crosses val="autoZero"/>
        <c:auto val="1"/>
        <c:lblAlgn val="ctr"/>
        <c:lblOffset val="100"/>
        <c:noMultiLvlLbl val="0"/>
      </c:catAx>
      <c:valAx>
        <c:axId val="-92377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7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7-41DC-9677-E473884A60C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Possuem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23</c:v>
                </c:pt>
                <c:pt idx="1">
                  <c:v>10</c:v>
                </c:pt>
                <c:pt idx="2">
                  <c:v>7</c:v>
                </c:pt>
                <c:pt idx="3">
                  <c:v>18</c:v>
                </c:pt>
                <c:pt idx="4">
                  <c:v>8</c:v>
                </c:pt>
                <c:pt idx="5">
                  <c:v>29</c:v>
                </c:pt>
                <c:pt idx="6">
                  <c:v>8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7-41DC-9677-E473884A60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23772768"/>
        <c:axId val="-923772224"/>
      </c:barChart>
      <c:catAx>
        <c:axId val="-9237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923772224"/>
        <c:crosses val="autoZero"/>
        <c:auto val="1"/>
        <c:lblAlgn val="ctr"/>
        <c:lblOffset val="100"/>
        <c:noMultiLvlLbl val="0"/>
      </c:catAx>
      <c:valAx>
        <c:axId val="-92377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7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1DE-AB77-C33EAB6EA91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Possuem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52</c:v>
                </c:pt>
                <c:pt idx="1">
                  <c:v>27</c:v>
                </c:pt>
                <c:pt idx="2">
                  <c:v>18</c:v>
                </c:pt>
                <c:pt idx="3">
                  <c:v>43</c:v>
                </c:pt>
                <c:pt idx="4">
                  <c:v>13</c:v>
                </c:pt>
                <c:pt idx="5">
                  <c:v>55</c:v>
                </c:pt>
                <c:pt idx="6">
                  <c:v>15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A-41DE-AB77-C33EAB6EA9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15686336"/>
        <c:axId val="-815696128"/>
      </c:barChart>
      <c:catAx>
        <c:axId val="-8156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96128"/>
        <c:crosses val="autoZero"/>
        <c:auto val="1"/>
        <c:lblAlgn val="ctr"/>
        <c:lblOffset val="100"/>
        <c:noMultiLvlLbl val="0"/>
      </c:catAx>
      <c:valAx>
        <c:axId val="-81569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8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F-456B-AE9D-33FDC54DBDA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Possuem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42</c:v>
                </c:pt>
                <c:pt idx="1">
                  <c:v>26</c:v>
                </c:pt>
                <c:pt idx="2">
                  <c:v>22</c:v>
                </c:pt>
                <c:pt idx="3">
                  <c:v>34</c:v>
                </c:pt>
                <c:pt idx="4">
                  <c:v>16</c:v>
                </c:pt>
                <c:pt idx="5">
                  <c:v>44</c:v>
                </c:pt>
                <c:pt idx="6">
                  <c:v>8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F-456B-AE9D-33FDC54DBD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15699392"/>
        <c:axId val="-815697760"/>
      </c:barChart>
      <c:catAx>
        <c:axId val="-8156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15697760"/>
        <c:crosses val="autoZero"/>
        <c:auto val="1"/>
        <c:lblAlgn val="ctr"/>
        <c:lblOffset val="100"/>
        <c:noMultiLvlLbl val="0"/>
      </c:catAx>
      <c:valAx>
        <c:axId val="-81569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156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9-4775-A1C9-BD603DA5494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Possuem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20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3</c:v>
                </c:pt>
                <c:pt idx="5">
                  <c:v>22</c:v>
                </c:pt>
                <c:pt idx="6">
                  <c:v>4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9-4775-A1C9-BD603DA549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08534224"/>
        <c:axId val="-808533136"/>
      </c:barChart>
      <c:catAx>
        <c:axId val="-80853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08533136"/>
        <c:crosses val="autoZero"/>
        <c:auto val="1"/>
        <c:lblAlgn val="ctr"/>
        <c:lblOffset val="100"/>
        <c:noMultiLvlLbl val="0"/>
      </c:catAx>
      <c:valAx>
        <c:axId val="-80853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0853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3-492C-9D07-7E47A0045D0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Possuem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10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83-492C-9D07-7E47A0045D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08532048"/>
        <c:axId val="-808535312"/>
      </c:barChart>
      <c:catAx>
        <c:axId val="-80853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08535312"/>
        <c:crosses val="autoZero"/>
        <c:auto val="1"/>
        <c:lblAlgn val="ctr"/>
        <c:lblOffset val="100"/>
        <c:noMultiLvlLbl val="0"/>
      </c:catAx>
      <c:valAx>
        <c:axId val="-80853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0853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D-4026-9527-375C50522B9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D-4026-9527-375C50522B98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BD-4026-9527-375C50522B98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BD-4026-9527-375C50522B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2"/>
                <c:pt idx="1">
                  <c:v>SIM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BD-4026-9527-375C50522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Responderam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B-45B8-A104-481A8F8B870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Possuem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Ouvidoria</c:v>
                </c:pt>
                <c:pt idx="1">
                  <c:v>Auditoria</c:v>
                </c:pt>
                <c:pt idx="2">
                  <c:v>Corregedoria</c:v>
                </c:pt>
                <c:pt idx="3">
                  <c:v>Secretaria</c:v>
                </c:pt>
                <c:pt idx="4">
                  <c:v>4 macro funções</c:v>
                </c:pt>
                <c:pt idx="5">
                  <c:v>Lei de estruturação</c:v>
                </c:pt>
                <c:pt idx="6">
                  <c:v>Programa de Integridade Pública</c:v>
                </c:pt>
                <c:pt idx="7">
                  <c:v>Código de Ética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8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B-45B8-A104-481A8F8B87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08541296"/>
        <c:axId val="-808540752"/>
      </c:barChart>
      <c:catAx>
        <c:axId val="-80854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endParaRPr lang="pt-BR"/>
          </a:p>
        </c:txPr>
        <c:crossAx val="-808540752"/>
        <c:crosses val="autoZero"/>
        <c:auto val="1"/>
        <c:lblAlgn val="ctr"/>
        <c:lblOffset val="100"/>
        <c:noMultiLvlLbl val="0"/>
      </c:catAx>
      <c:valAx>
        <c:axId val="-80854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80854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0-42F7-A342-58B7BE6EFB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1"/>
                <c:pt idx="0">
                  <c:v>66.666666666666671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0-42F7-A342-58B7BE6EF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2A-4D07-A5AB-A9E92161B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2A-4D07-A5AB-A9E92161B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2-4287-8BD1-3AFCFB0847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1"/>
                <c:pt idx="0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2-4287-8BD1-3AFCFB084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27-4B4E-B339-C63786F548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1"/>
                <c:pt idx="0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27-4B4E-B339-C63786F5484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7-4573-BBB7-BE4D89E082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1"/>
                <c:pt idx="0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7-4573-BBB7-BE4D89E08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D6-4B6F-BE73-981A02678ED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D6-4B6F-BE73-981A02678ED3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D6-4B6F-BE73-981A02678ED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3D6-4B6F-BE73-981A02678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0.35294117647058826</c:v>
                </c:pt>
                <c:pt idx="1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D6-4B6F-BE73-981A02678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D0-46F3-9823-2468BADC2B9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D0-46F3-9823-2468BADC2B98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D0-46F3-9823-2468BADC2B9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8D0-46F3-9823-2468BADC2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0.70588235294117652</c:v>
                </c:pt>
                <c:pt idx="1">
                  <c:v>0.23529411764705882</c:v>
                </c:pt>
                <c:pt idx="2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D0-46F3-9823-2468BADC2B9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07-4D63-84CA-C3A574806F03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07-4D63-84CA-C3A574806F03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07-4D63-84CA-C3A574806F03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07-4D63-84CA-C3A574806F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07-4D63-84CA-C3A574806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89-4750-8521-D0C05DAC61C7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89-4750-8521-D0C05DAC61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B89-4750-8521-D0C05DAC61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0.58823529411764708</c:v>
                </c:pt>
                <c:pt idx="1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89-4750-8521-D0C05DAC6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4-4D6E-B85E-8A9F7D2A2C6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4-4D6E-B85E-8A9F7D2A2C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44-4D6E-B85E-8A9F7D2A2C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0.6470588235294118</c:v>
                </c:pt>
                <c:pt idx="1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4-4D6E-B85E-8A9F7D2A2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7-4D01-86EB-13E09B7373A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7-4D01-86EB-13E09B7373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D77-4D01-86EB-13E09B737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0.70588235294117652</c:v>
                </c:pt>
                <c:pt idx="1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77-4D01-86EB-13E09B7373A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33-4338-8FD1-C5B4519D5487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33-4338-8FD1-C5B4519D548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933-4338-8FD1-C5B4519D5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0.29411764705882354</c:v>
                </c:pt>
                <c:pt idx="1">
                  <c:v>0.70588235294117652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33-4338-8FD1-C5B4519D54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7F-429A-A4FF-EF99E527498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7F-429A-A4FF-EF99E527498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37F-429A-A4FF-EF99E5274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0.42857142857142855</c:v>
                </c:pt>
                <c:pt idx="1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7F-429A-A4FF-EF99E5274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5-45C8-9996-30E60382952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5-45C8-9996-30E60382952B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25-45C8-9996-30E6038295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425-45C8-9996-30E60382952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425-45C8-9996-30E603829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0.42857142857142855</c:v>
                </c:pt>
                <c:pt idx="1">
                  <c:v>0.2857142857142857</c:v>
                </c:pt>
                <c:pt idx="2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25-45C8-9996-30E603829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FC-40E7-8748-84CA768DF40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FC-40E7-8748-84CA768DF4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FC-40E7-8748-84CA768DF40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F-4BAB-98E4-6B57ADDA980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F-4BAB-98E4-6B57ADDA98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14F-4BAB-98E4-6B57ADDA9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4F-4BAB-98E4-6B57ADDA98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E3-4A4C-9147-F4728E25E4F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3-4A4C-9147-F4728E25E4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8E3-4A4C-9147-F4728E25E4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E3-4A4C-9147-F4728E25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2-4189-8CB3-DE4D8619FA4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52-4189-8CB3-DE4D8619FA40}"/>
              </c:ext>
            </c:extLst>
          </c:dPt>
          <c:dLbls>
            <c:dLbl>
              <c:idx val="0"/>
              <c:layout>
                <c:manualLayout>
                  <c:x val="-0.13484128766161715"/>
                  <c:y val="0.122678218120014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52-4189-8CB3-DE4D8619F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0.2857142857142857</c:v>
                </c:pt>
                <c:pt idx="1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52-4189-8CB3-DE4D8619F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–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2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0-40CC-9AD0-C971EF70D1F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0-40CC-9AD0-C971EF70D1F9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0-40CC-9AD0-C971EF70D1F9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0-40CC-9AD0-C971EF70D1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2"/>
                <c:pt idx="1">
                  <c:v>SIM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60-40CC-9AD0-C971EF70D1F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B8-4D08-9474-DE5FCE3AB3A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B8-4D08-9474-DE5FCE3AB3A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AB8-4D08-9474-DE5FCE3AB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0.42857142857142855</c:v>
                </c:pt>
                <c:pt idx="1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B8-4D08-9474-DE5FCE3AB3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60-42CE-A711-7B3B0C1F15F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60-42CE-A711-7B3B0C1F15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660-42CE-A711-7B3B0C1F1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0.42857142857142855</c:v>
                </c:pt>
                <c:pt idx="1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0-42CE-A711-7B3B0C1F15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A-4937-BFB5-CE4EEC7F1AF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A-4937-BFB5-CE4EEC7F1AFB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A-4937-BFB5-CE4EEC7F1AF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A-4937-BFB5-CE4EEC7F1AF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A-4937-BFB5-CE4EEC7F1AF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A-4937-BFB5-CE4EEC7F1AF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62A-4937-BFB5-CE4EEC7F1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0.66666666666666663</c:v>
                </c:pt>
                <c:pt idx="2">
                  <c:v>0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2A-4937-BFB5-CE4EEC7F1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EC-4CED-B742-37FA252EA42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EC-4CED-B742-37FA252EA4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4EC-4CED-B742-37FA252EA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C-4CED-B742-37FA252EA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BB-420D-AD0B-808C26DC9D58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BB-420D-AD0B-808C26DC9D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BB-420D-AD0B-808C26DC9D5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5B-4BC8-8B7B-2A9A48B4B05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5B-4BC8-8B7B-2A9A48B4B05E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5B-4BC8-8B7B-2A9A48B4B0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35B-4BC8-8B7B-2A9A48B4B0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5B-4BC8-8B7B-2A9A48B4B0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8A-44C3-8065-B8A4CF39BDF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A-44C3-8065-B8A4CF39BDF4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8A-44C3-8065-B8A4CF39BDF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28A-44C3-8065-B8A4CF39BD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28A-44C3-8065-B8A4CF39B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8A-44C3-8065-B8A4CF39B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F6-4D2C-A747-FC5F8E9C200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F6-4D2C-A747-FC5F8E9C20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FF6-4D2C-A747-FC5F8E9C2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F6-4D2C-A747-FC5F8E9C2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3D-461C-87D1-725B2779A02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3D-461C-87D1-725B2779A0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B3D-461C-87D1-725B2779A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3D-461C-87D1-725B2779A0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56-43C8-A871-2A162E94E1A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56-43C8-A871-2A162E94E1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A56-43C8-A871-2A162E94E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56-43C8-A871-2A162E94E1A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3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F0-4FAF-A130-DE0F21DDD979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F0-4FAF-A130-DE0F21DDD979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F0-4FAF-A130-DE0F21DDD979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F0-4FAF-A130-DE0F21DDD9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F0-4FAF-A130-DE0F21DDD9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pt-BR" sz="2400" dirty="0">
                <a:latin typeface="DIN Engschrift Std" panose="00000500000000000000" pitchFamily="50" charset="0"/>
              </a:rPr>
              <a:t>Região Nordeste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Enviados</c:v>
                </c:pt>
              </c:strCache>
            </c:strRef>
          </c:tx>
          <c:spPr>
            <a:solidFill>
              <a:srgbClr val="3F44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AL</c:v>
                </c:pt>
                <c:pt idx="1">
                  <c:v>BA</c:v>
                </c:pt>
                <c:pt idx="2">
                  <c:v>CE</c:v>
                </c:pt>
                <c:pt idx="3">
                  <c:v>MA</c:v>
                </c:pt>
                <c:pt idx="4">
                  <c:v>PB</c:v>
                </c:pt>
                <c:pt idx="5">
                  <c:v>PE</c:v>
                </c:pt>
                <c:pt idx="6">
                  <c:v>PI</c:v>
                </c:pt>
                <c:pt idx="7">
                  <c:v>RN</c:v>
                </c:pt>
                <c:pt idx="8">
                  <c:v>SE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24</c:v>
                </c:pt>
                <c:pt idx="1">
                  <c:v>86</c:v>
                </c:pt>
                <c:pt idx="2">
                  <c:v>42</c:v>
                </c:pt>
                <c:pt idx="3">
                  <c:v>51</c:v>
                </c:pt>
                <c:pt idx="4">
                  <c:v>25</c:v>
                </c:pt>
                <c:pt idx="5">
                  <c:v>61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4-451E-A56F-7109B6396DD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Respondidos</c:v>
                </c:pt>
              </c:strCache>
            </c:strRef>
          </c:tx>
          <c:spPr>
            <a:solidFill>
              <a:srgbClr val="FFC7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Plan1!$A$2:$A$10</c:f>
              <c:strCache>
                <c:ptCount val="9"/>
                <c:pt idx="0">
                  <c:v>AL</c:v>
                </c:pt>
                <c:pt idx="1">
                  <c:v>BA</c:v>
                </c:pt>
                <c:pt idx="2">
                  <c:v>CE</c:v>
                </c:pt>
                <c:pt idx="3">
                  <c:v>MA</c:v>
                </c:pt>
                <c:pt idx="4">
                  <c:v>PB</c:v>
                </c:pt>
                <c:pt idx="5">
                  <c:v>PE</c:v>
                </c:pt>
                <c:pt idx="6">
                  <c:v>PI</c:v>
                </c:pt>
                <c:pt idx="7">
                  <c:v>RN</c:v>
                </c:pt>
                <c:pt idx="8">
                  <c:v>SE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5</c:v>
                </c:pt>
                <c:pt idx="1">
                  <c:v>16</c:v>
                </c:pt>
                <c:pt idx="2">
                  <c:v>6</c:v>
                </c:pt>
                <c:pt idx="3">
                  <c:v>10</c:v>
                </c:pt>
                <c:pt idx="4">
                  <c:v>7</c:v>
                </c:pt>
                <c:pt idx="5">
                  <c:v>16</c:v>
                </c:pt>
                <c:pt idx="6">
                  <c:v>0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4-451E-A56F-7109B6396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23769504"/>
        <c:axId val="-923771136"/>
      </c:barChart>
      <c:catAx>
        <c:axId val="-92376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71136"/>
        <c:crosses val="autoZero"/>
        <c:auto val="1"/>
        <c:lblAlgn val="ctr"/>
        <c:lblOffset val="100"/>
        <c:noMultiLvlLbl val="0"/>
      </c:catAx>
      <c:valAx>
        <c:axId val="-92377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2376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0-4D83-9D41-8B73C62D2FC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0-4D83-9D41-8B73C62D2F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A10-4D83-9D41-8B73C62D2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10-4D83-9D41-8B73C62D2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58-459E-A729-E7CB04A2742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58-459E-A729-E7CB04A2742E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58-459E-A729-E7CB04A2742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58-459E-A729-E7CB04A2742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458-459E-A729-E7CB04A274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458-459E-A729-E7CB04A274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458-459E-A729-E7CB04A27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58-459E-A729-E7CB04A2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D-402A-B596-87A3C1885DB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D-402A-B596-87A3C1885DB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3D-402A-B596-87A3C1885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3D-402A-B596-87A3C1885DB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ED-47CB-8F8D-CE4D35535DB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ED-47CB-8F8D-CE4D35535DB5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ED-47CB-8F8D-CE4D35535DB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ED-47CB-8F8D-CE4D35535DB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6ED-47CB-8F8D-CE4D35535D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ED-47CB-8F8D-CE4D35535DB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ED-47CB-8F8D-CE4D35535DB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6ED-47CB-8F8D-CE4D35535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</c:v>
                </c:pt>
                <c:pt idx="1">
                  <c:v>0</c:v>
                </c:pt>
                <c:pt idx="2">
                  <c:v>0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ED-47CB-8F8D-CE4D35535DB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C-4942-9DC6-C61CB6533CA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C-4942-9DC6-C61CB6533CA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DC-4942-9DC6-C61CB6533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DC-4942-9DC6-C61CB6533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7-404B-B87B-E7BA5C2F64B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7-404B-B87B-E7BA5C2F64B2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7-404B-B87B-E7BA5C2F64B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7-404B-B87B-E7BA5C2F64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67-404B-B87B-E7BA5C2F64B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067-404B-B87B-E7BA5C2F64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</c:v>
                </c:pt>
                <c:pt idx="1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67-404B-B87B-E7BA5C2F6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E0-4FEF-A760-35901A62B7E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E0-4FEF-A760-35901A62B7EC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E0-4FEF-A760-35901A62B7E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E0-4FEF-A760-35901A62B7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AE0-4FEF-A760-35901A62B7E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AE0-4FEF-A760-35901A62B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</c:v>
                </c:pt>
                <c:pt idx="1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E0-4FEF-A760-35901A62B7E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F5-44AA-BF74-00E5280BBDD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F5-44AA-BF74-00E5280BBDD3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F5-44AA-BF74-00E5280BBDD3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F5-44AA-BF74-00E5280BBDD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CF5-44AA-BF74-00E5280BBDD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CF5-44AA-BF74-00E5280BBD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0.8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F5-44AA-BF74-00E5280BBDD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B-4814-98C6-0E72B08E164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EB-4814-98C6-0E72B08E164E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EB-4814-98C6-0E72B08E164E}"/>
              </c:ext>
            </c:extLst>
          </c:dPt>
          <c:dLbls>
            <c:dLbl>
              <c:idx val="0"/>
              <c:layout>
                <c:manualLayout>
                  <c:x val="-0.10420473878649603"/>
                  <c:y val="0.10084708395917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EB-4814-98C6-0E72B08E1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0.3125</c:v>
                </c:pt>
                <c:pt idx="1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EB-4814-98C6-0E72B08E1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–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96-437F-A0DE-D6F0460E148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96-437F-A0DE-D6F0460E14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96-437F-A0DE-D6F0460E14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96-437F-A0DE-D6F0460E14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2"/>
                <c:pt idx="1">
                  <c:v>SIM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96-437F-A0DE-D6F0460E148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>
        <c:manualLayout>
          <c:xMode val="edge"/>
          <c:yMode val="edge"/>
          <c:x val="1.849618736285557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796331673373002"/>
          <c:y val="0.43478940762152707"/>
          <c:w val="0.25814365995194444"/>
          <c:h val="0.33425498574238938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B-42FA-AD87-6F804538CC6E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B-42FA-AD87-6F804538CC6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62B-42FA-AD87-6F804538C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2B-42FA-AD87-6F804538CC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01-4E96-85C3-C72C06A8216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01-4E96-85C3-C72C06A8216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901-4E96-85C3-C72C06A82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0.8125</c:v>
                </c:pt>
                <c:pt idx="1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01-4E96-85C3-C72C06A82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5-4B74-86FB-16AF43DA7E3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E5-4B74-86FB-16AF43DA7E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6E5-4B74-86FB-16AF43DA7E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E5-4B74-86FB-16AF43DA7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99-4430-8F8A-2C65CF7F6D1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99-4430-8F8A-2C65CF7F6D1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299-4430-8F8A-2C65CF7F6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9-4430-8F8A-2C65CF7F6D1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FF-494C-979C-2D8A9E65B22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FF-494C-979C-2D8A9E65B22B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FF-494C-979C-2D8A9E65B22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FF-494C-979C-2D8A9E65B22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0FF-494C-979C-2D8A9E65B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0.6875</c:v>
                </c:pt>
                <c:pt idx="3" formatCode="0.00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FF-494C-979C-2D8A9E65B22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A0-490D-9A07-3CB8578BE69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0-490D-9A07-3CB8578BE693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A0-490D-9A07-3CB8578BE693}"/>
              </c:ext>
            </c:extLst>
          </c:dPt>
          <c:dLbls>
            <c:dLbl>
              <c:idx val="0"/>
              <c:layout>
                <c:manualLayout>
                  <c:x val="-7.4192266635972462E-2"/>
                  <c:y val="0.136879761183810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A0-490D-9A07-3CB8578BE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0.16666666666666666</c:v>
                </c:pt>
                <c:pt idx="1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A0-490D-9A07-3CB8578BE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8-4E4C-9843-2DEDEB23B1E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8-4E4C-9843-2DEDEB23B1E2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48-4E4C-9843-2DEDEB23B1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48-4E4C-9843-2DEDEB23B1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848-4E4C-9843-2DEDEB23B1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848-4E4C-9843-2DEDEB23B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</c:v>
                </c:pt>
                <c:pt idx="1">
                  <c:v>0.33333333333333331</c:v>
                </c:pt>
                <c:pt idx="2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48-4E4C-9843-2DEDEB23B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4-4FF2-ACAA-89A8E2B0F48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4-4FF2-ACAA-89A8E2B0F482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4-4FF2-ACAA-89A8E2B0F48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4-4FF2-ACAA-89A8E2B0F48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44-4FF2-ACAA-89A8E2B0F48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844-4FF2-ACAA-89A8E2B0F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0.83333333333333337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44-4FF2-ACAA-89A8E2B0F4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F-49A9-8902-EBBFADB4188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F-49A9-8902-EBBFADB41885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3F-49A9-8902-EBBFADB4188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3F-49A9-8902-EBBFADB4188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13F-49A9-8902-EBBFADB418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3F-49A9-8902-EBBFADB4188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13F-49A9-8902-EBBFADB41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</c:v>
                </c:pt>
                <c:pt idx="1">
                  <c:v>0.16666666666666666</c:v>
                </c:pt>
                <c:pt idx="2">
                  <c:v>0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3F-49A9-8902-EBBFADB4188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</a:t>
            </a:r>
            <a:r>
              <a:rPr lang="en-US" sz="1800" baseline="0" dirty="0">
                <a:latin typeface="DIN Engschrift Std" panose="00000500000000000000" pitchFamily="50" charset="0"/>
              </a:rPr>
              <a:t> - </a:t>
            </a:r>
            <a:r>
              <a:rPr lang="en-US" sz="1800" dirty="0">
                <a:latin typeface="DIN Engschrift Std" panose="00000500000000000000" pitchFamily="50" charset="0"/>
              </a:rPr>
              <a:t>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26-4A3E-815A-722C0320EBF8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26-4A3E-815A-722C0320EBF8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26-4A3E-815A-722C0320EBF8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26-4A3E-815A-722C0320EB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26-4A3E-815A-722C0320E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E-4FE2-A12C-35FF6D65CF0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E-4FE2-A12C-35FF6D65CF04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E-4FE2-A12C-35FF6D65CF04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0E-4FE2-A12C-35FF6D65CF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00E-4FE2-A12C-35FF6D65CF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00E-4FE2-A12C-35FF6D65C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0.66666666666666663</c:v>
                </c:pt>
                <c:pt idx="1">
                  <c:v>0.16666666666666666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E-4FE2-A12C-35FF6D65C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C6-4384-89C0-94D4815D3C8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6-4384-89C0-94D4815D3C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5C6-4384-89C0-94D4815D3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C6-4384-89C0-94D4815D3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84-4100-B720-8E3CCE639104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84-4100-B720-8E3CCE6391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884-4100-B720-8E3CCE639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84-4100-B720-8E3CCE63910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E-40F9-98E8-5D3746F6A75A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E-40F9-98E8-5D3746F6A7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36E-40F9-98E8-5D3746F6A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6E-40F9-98E8-5D3746F6A75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73-4207-AC64-ED37BB284436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73-4207-AC64-ED37BB284436}"/>
              </c:ext>
            </c:extLst>
          </c:dPt>
          <c:dLbls>
            <c:dLbl>
              <c:idx val="0"/>
              <c:layout>
                <c:manualLayout>
                  <c:x val="-0.13053603529988569"/>
                  <c:y val="0.11103279664510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73-4207-AC64-ED37BB2844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73-4207-AC64-ED37BB284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B9-4F09-A21C-4E5867F332D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B9-4F09-A21C-4E5867F332D9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B9-4F09-A21C-4E5867F332D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B9-4F09-A21C-4E5867F332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EB9-4F09-A21C-4E5867F33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0.3</c:v>
                </c:pt>
                <c:pt idx="1">
                  <c:v>0.5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B9-4F09-A21C-4E5867F33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01-4891-98BA-623C446F19DA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1-4891-98BA-623C446F19D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1-4891-98BA-623C446F19D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01-4891-98BA-623C446F19D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D01-4891-98BA-623C446F1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</c:v>
                </c:pt>
                <c:pt idx="1">
                  <c:v>0.8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01-4891-98BA-623C446F19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F-4004-8994-E5B1E0A61CED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F-4004-8994-E5B1E0A61CE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CF-4004-8994-E5B1E0A61C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FCF-4004-8994-E5B1E0A61CE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FCF-4004-8994-E5B1E0A61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CF-4004-8994-E5B1E0A61C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CD-4C39-BEE5-AA870D18308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CD-4C39-BEE5-AA870D183089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CD-4C39-BEE5-AA870D18308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CD-4C39-BEE5-AA870D18308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DCD-4C39-BEE5-AA870D183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0.7</c:v>
                </c:pt>
                <c:pt idx="1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CD-4C39-BEE5-AA870D183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FD-4C0E-BD2E-BF482644732A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FD-4C0E-BD2E-BF482644732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7FD-4C0E-BD2E-BF4826447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FD-4C0E-BD2E-BF4826447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</a:t>
            </a:r>
            <a:r>
              <a:rPr lang="en-US" sz="1800" baseline="0" dirty="0">
                <a:latin typeface="DIN Engschrift Std" panose="00000500000000000000" pitchFamily="50" charset="0"/>
              </a:rPr>
              <a:t> - </a:t>
            </a:r>
            <a:r>
              <a:rPr lang="en-US" sz="1800" dirty="0">
                <a:latin typeface="DIN Engschrift Std" panose="00000500000000000000" pitchFamily="50" charset="0"/>
              </a:rPr>
              <a:t>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73-418A-8B14-317B098B848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73-418A-8B14-317B098B848B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73-418A-8B14-317B098B848B}"/>
              </c:ext>
            </c:extLst>
          </c:dPt>
          <c:dPt>
            <c:idx val="3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73-418A-8B14-317B098B84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2"/>
                <c:pt idx="1">
                  <c:v>SIM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73-418A-8B14-317B098B8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65-4202-BA21-5402A4406E2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65-4202-BA21-5402A4406E2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965-4202-BA21-5402A4406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65-4202-BA21-5402A4406E2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6D-40EF-A5AC-908820255D0F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6D-40EF-A5AC-908820255D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6D-40EF-A5AC-908820255D0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1-4504-AFE5-45EB07FA147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1-4504-AFE5-45EB07FA14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521-4504-AFE5-45EB07FA1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0.42857142857142855</c:v>
                </c:pt>
                <c:pt idx="1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21-4504-AFE5-45EB07FA1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16-44ED-8B72-CBBF7FED5BDD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16-44ED-8B72-CBBF7FED5BDD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16-44ED-8B72-CBBF7FED5B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16-44ED-8B72-CBBF7FED5B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116-44ED-8B72-CBBF7FED5B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0.5714285714285714</c:v>
                </c:pt>
                <c:pt idx="1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16-44ED-8B72-CBBF7FED5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51C-A9D1-3901AA271D25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9C-451C-A9D1-3901AA271D2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9C-451C-A9D1-3901AA271D25}"/>
              </c:ext>
            </c:extLst>
          </c:dPt>
          <c:dLbls>
            <c:dLbl>
              <c:idx val="0"/>
              <c:layout>
                <c:manualLayout>
                  <c:x val="-0.1020062290951185"/>
                  <c:y val="0.127743725205859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9C-451C-A9D1-3901AA271D25}"/>
                </c:ext>
              </c:extLst>
            </c:dLbl>
            <c:dLbl>
              <c:idx val="2"/>
              <c:layout>
                <c:manualLayout>
                  <c:x val="6.9491955182717738E-2"/>
                  <c:y val="0.117602358024397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9C-451C-A9D1-3901AA271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0.14285714285714285</c:v>
                </c:pt>
                <c:pt idx="1">
                  <c:v>0.7142857142857143</c:v>
                </c:pt>
                <c:pt idx="2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9C-451C-A9D1-3901AA271D2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7-485F-B2BD-036A6109640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7-485F-B2BD-036A6109640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7-485F-B2BD-036A6109640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657-485F-B2BD-036A610964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57-485F-B2BD-036A6109640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657-485F-B2BD-036A61096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0.8571428571428571</c:v>
                </c:pt>
                <c:pt idx="1">
                  <c:v>0</c:v>
                </c:pt>
                <c:pt idx="2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7-485F-B2BD-036A6109640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4-448C-8957-4402B5349FE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4-448C-8957-4402B5349F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5C4-448C-8957-4402B5349F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5C4-448C-8957-4402B5349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NÃO RESPONDIDO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0.8571428571428571</c:v>
                </c:pt>
                <c:pt idx="1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C4-448C-8957-4402B5349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1-4D5D-80D9-984FF6D42E1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1-4D5D-80D9-984FF6D42E1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E11-4D5D-80D9-984FF6D42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11-4D5D-80D9-984FF6D42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3B-4308-B2B8-AC4AC77AE66C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3B-4308-B2B8-AC4AC77AE66C}"/>
              </c:ext>
            </c:extLst>
          </c:dPt>
          <c:dPt>
            <c:idx val="2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3B-4308-B2B8-AC4AC77AE66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3B-4308-B2B8-AC4AC77AE66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F3B-4308-B2B8-AC4AC77AE6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B-4308-B2B8-AC4AC77AE66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F3B-4308-B2B8-AC4AC77AE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NÃO</c:v>
                </c:pt>
                <c:pt idx="1">
                  <c:v>SIM</c:v>
                </c:pt>
                <c:pt idx="3">
                  <c:v>NÃO RESPONDIDO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0.8571428571428571</c:v>
                </c:pt>
                <c:pt idx="1">
                  <c:v>0</c:v>
                </c:pt>
                <c:pt idx="3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3B-4308-B2B8-AC4AC77AE66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3-4A4C-9486-D93752A659D9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03-4A4C-9486-D93752A659D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03-4A4C-9486-D93752A659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203-4A4C-9486-D93752A659D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203-4A4C-9486-D93752A65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RESPONDIDO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0.2857142857142857</c:v>
                </c:pt>
                <c:pt idx="1">
                  <c:v>0.5714285714285714</c:v>
                </c:pt>
                <c:pt idx="2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03-4A4C-9486-D93752A659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ED-43EA-8C9A-AC5F1A4BF0B4}"/>
              </c:ext>
            </c:extLst>
          </c:dPt>
          <c:dPt>
            <c:idx val="1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ED-43EA-8C9A-AC5F1A4BF0B4}"/>
              </c:ext>
            </c:extLst>
          </c:dPt>
          <c:dPt>
            <c:idx val="2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ED-43EA-8C9A-AC5F1A4BF0B4}"/>
              </c:ext>
            </c:extLst>
          </c:dPt>
          <c:dPt>
            <c:idx val="3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ED-43EA-8C9A-AC5F1A4BF0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1"/>
                <c:pt idx="0">
                  <c:v>NÃO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ED-43EA-8C9A-AC5F1A4BF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B1-45C5-90A8-1E4F1BE0BBB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B1-45C5-90A8-1E4F1BE0BB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0.125</c:v>
                </c:pt>
                <c:pt idx="1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B1-45C5-90A8-1E4F1BE0B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17-43AF-804D-DE14199B0BE6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17-43AF-804D-DE14199B0BE6}"/>
              </c:ext>
            </c:extLst>
          </c:dPt>
          <c:dPt>
            <c:idx val="2"/>
            <c:bubble3D val="0"/>
            <c:spPr>
              <a:solidFill>
                <a:srgbClr val="6566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17-43AF-804D-DE14199B0B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517-43AF-804D-DE14199B0BE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517-43AF-804D-DE14199B0B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PARCIALMENTE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0.25</c:v>
                </c:pt>
                <c:pt idx="1">
                  <c:v>0.1875</c:v>
                </c:pt>
                <c:pt idx="2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17-43AF-804D-DE14199B0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6 - LEI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6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52-43DD-976A-E85D6DA5F47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52-43DD-976A-E85D6DA5F4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6.25E-2</c:v>
                </c:pt>
                <c:pt idx="1">
                  <c:v>0.9375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2-43DD-976A-E85D6DA5F4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baseline="0" dirty="0">
                <a:latin typeface="DIN Engschrift Std" panose="00000500000000000000" pitchFamily="50" charset="0"/>
              </a:rPr>
              <a:t>7 – PROG. INTEGRIDADE</a:t>
            </a:r>
            <a:endParaRPr lang="en-US" sz="1800" dirty="0">
              <a:latin typeface="DIN Engschrift Std" panose="000005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7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E-4D64-9678-45FCC8ADC942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E-4D64-9678-45FCC8ADC9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2BE-4D64-9678-45FCC8ADC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0.9375</c:v>
                </c:pt>
                <c:pt idx="1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BE-4D64-9678-45FCC8ADC94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8 - CÓDIGO DE ÉTICA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8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8E-499F-BC08-1DD0060704E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8E-499F-BC08-1DD0060704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E8E-499F-BC08-1DD006070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8E-499F-BC08-1DD006070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2 - AUDITORIA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97-443A-9974-F186BB08AC6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97-443A-9974-F186BB08AC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A97-443A-9974-F186BB08A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0.5625</c:v>
                </c:pt>
                <c:pt idx="1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97-443A-9974-F186BB08A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3 - CORREGEDORIA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53-491F-ADE3-5B4980CD1650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53-491F-ADE3-5B4980CD165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B53-491F-ADE3-5B4980CD1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0.8125</c:v>
                </c:pt>
                <c:pt idx="1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53-491F-ADE3-5B4980CD165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4 - SECRETARIA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FFC72C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D5-4962-ACC1-22ADCB97896D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D5-4962-ACC1-22ADCB97896D}"/>
              </c:ext>
            </c:extLst>
          </c:dPt>
          <c:dLbls>
            <c:dLbl>
              <c:idx val="0"/>
              <c:layout>
                <c:manualLayout>
                  <c:x val="-9.2462626909256038E-2"/>
                  <c:y val="0.112710556094993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D5-4962-ACC1-22ADCB978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0.1875</c:v>
                </c:pt>
                <c:pt idx="1">
                  <c:v>0.8125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5-4962-ACC1-22ADCB9789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1 - OUVIDORIA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1</c:v>
                </c:pt>
              </c:strCache>
            </c:strRef>
          </c:tx>
          <c:spPr>
            <a:solidFill>
              <a:srgbClr val="3F4444"/>
            </a:solidFill>
          </c:spPr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12-430A-ADC9-3ADB95880CBB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12-430A-ADC9-3ADB95880CB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812-430A-ADC9-3ADB95880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12-430A-ADC9-3ADB95880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Engschrift Std" panose="00000500000000000000" pitchFamily="50" charset="0"/>
                <a:ea typeface="+mn-ea"/>
                <a:cs typeface="+mn-cs"/>
              </a:defRPr>
            </a:pPr>
            <a:r>
              <a:rPr lang="en-US" sz="1800" dirty="0">
                <a:latin typeface="DIN Engschrift Std" panose="00000500000000000000" pitchFamily="50" charset="0"/>
              </a:rPr>
              <a:t>5 - MACROFUNÇÕES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IN Engschrift Std" panose="00000500000000000000" pitchFamily="50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QUESTÃO 5</c:v>
                </c:pt>
              </c:strCache>
            </c:strRef>
          </c:tx>
          <c:dPt>
            <c:idx val="0"/>
            <c:bubble3D val="0"/>
            <c:spPr>
              <a:solidFill>
                <a:srgbClr val="3F44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36-45FE-8634-606F68D0FC83}"/>
              </c:ext>
            </c:extLst>
          </c:dPt>
          <c:dPt>
            <c:idx val="1"/>
            <c:bubble3D val="0"/>
            <c:spPr>
              <a:solidFill>
                <a:srgbClr val="FFC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36-45FE-8634-606F68D0FC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B36-45FE-8634-606F68D0F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36-45FE-8634-606F68D0F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CD10-B1D6-4218-AD2D-C8F9D72FD0C5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E709-CBF5-4C93-8B79-9995EC4A08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7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26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47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35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9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5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85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1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6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7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23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0ABA-9A52-46F4-AB96-6DAEA6C5309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2943-1DE5-427F-ACF0-049687916B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10" Type="http://schemas.openxmlformats.org/officeDocument/2006/relationships/chart" Target="../charts/chart26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10" Type="http://schemas.openxmlformats.org/officeDocument/2006/relationships/chart" Target="../charts/chart41.xml"/><Relationship Id="rId4" Type="http://schemas.openxmlformats.org/officeDocument/2006/relationships/chart" Target="../charts/chart35.xml"/><Relationship Id="rId9" Type="http://schemas.openxmlformats.org/officeDocument/2006/relationships/chart" Target="../charts/char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10" Type="http://schemas.openxmlformats.org/officeDocument/2006/relationships/chart" Target="../charts/chart49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6.xml"/><Relationship Id="rId3" Type="http://schemas.openxmlformats.org/officeDocument/2006/relationships/chart" Target="../charts/chart51.xml"/><Relationship Id="rId7" Type="http://schemas.openxmlformats.org/officeDocument/2006/relationships/chart" Target="../charts/chart5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10" Type="http://schemas.openxmlformats.org/officeDocument/2006/relationships/chart" Target="../charts/chart58.xml"/><Relationship Id="rId4" Type="http://schemas.openxmlformats.org/officeDocument/2006/relationships/chart" Target="../charts/chart52.xml"/><Relationship Id="rId9" Type="http://schemas.openxmlformats.org/officeDocument/2006/relationships/chart" Target="../charts/chart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3" Type="http://schemas.openxmlformats.org/officeDocument/2006/relationships/chart" Target="../charts/chart59.xml"/><Relationship Id="rId7" Type="http://schemas.openxmlformats.org/officeDocument/2006/relationships/chart" Target="../charts/chart6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Relationship Id="rId9" Type="http://schemas.openxmlformats.org/officeDocument/2006/relationships/chart" Target="../charts/chart6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3" Type="http://schemas.openxmlformats.org/officeDocument/2006/relationships/chart" Target="../charts/chart66.xml"/><Relationship Id="rId7" Type="http://schemas.openxmlformats.org/officeDocument/2006/relationships/chart" Target="../charts/chart7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9.xml"/><Relationship Id="rId5" Type="http://schemas.openxmlformats.org/officeDocument/2006/relationships/chart" Target="../charts/chart68.xml"/><Relationship Id="rId10" Type="http://schemas.openxmlformats.org/officeDocument/2006/relationships/chart" Target="../charts/chart73.xml"/><Relationship Id="rId4" Type="http://schemas.openxmlformats.org/officeDocument/2006/relationships/chart" Target="../charts/chart67.xml"/><Relationship Id="rId9" Type="http://schemas.openxmlformats.org/officeDocument/2006/relationships/chart" Target="../charts/chart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9.xml"/><Relationship Id="rId3" Type="http://schemas.openxmlformats.org/officeDocument/2006/relationships/chart" Target="../charts/chart74.xml"/><Relationship Id="rId7" Type="http://schemas.openxmlformats.org/officeDocument/2006/relationships/chart" Target="../charts/chart7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7.xml"/><Relationship Id="rId5" Type="http://schemas.openxmlformats.org/officeDocument/2006/relationships/chart" Target="../charts/chart76.xml"/><Relationship Id="rId10" Type="http://schemas.openxmlformats.org/officeDocument/2006/relationships/chart" Target="../charts/chart81.xml"/><Relationship Id="rId4" Type="http://schemas.openxmlformats.org/officeDocument/2006/relationships/chart" Target="../charts/chart75.xml"/><Relationship Id="rId9" Type="http://schemas.openxmlformats.org/officeDocument/2006/relationships/chart" Target="../charts/chart8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7.xml"/><Relationship Id="rId3" Type="http://schemas.openxmlformats.org/officeDocument/2006/relationships/chart" Target="../charts/chart82.xml"/><Relationship Id="rId7" Type="http://schemas.openxmlformats.org/officeDocument/2006/relationships/chart" Target="../charts/chart8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10" Type="http://schemas.openxmlformats.org/officeDocument/2006/relationships/chart" Target="../charts/chart89.xml"/><Relationship Id="rId4" Type="http://schemas.openxmlformats.org/officeDocument/2006/relationships/chart" Target="../charts/chart83.xml"/><Relationship Id="rId9" Type="http://schemas.openxmlformats.org/officeDocument/2006/relationships/chart" Target="../charts/char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5.xml"/><Relationship Id="rId3" Type="http://schemas.openxmlformats.org/officeDocument/2006/relationships/chart" Target="../charts/chart90.xml"/><Relationship Id="rId7" Type="http://schemas.openxmlformats.org/officeDocument/2006/relationships/chart" Target="../charts/chart9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3.xml"/><Relationship Id="rId5" Type="http://schemas.openxmlformats.org/officeDocument/2006/relationships/chart" Target="../charts/chart92.xml"/><Relationship Id="rId10" Type="http://schemas.openxmlformats.org/officeDocument/2006/relationships/chart" Target="../charts/chart97.xml"/><Relationship Id="rId4" Type="http://schemas.openxmlformats.org/officeDocument/2006/relationships/chart" Target="../charts/chart91.xml"/><Relationship Id="rId9" Type="http://schemas.openxmlformats.org/officeDocument/2006/relationships/chart" Target="../charts/chart9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3.xml"/><Relationship Id="rId3" Type="http://schemas.openxmlformats.org/officeDocument/2006/relationships/chart" Target="../charts/chart98.xml"/><Relationship Id="rId7" Type="http://schemas.openxmlformats.org/officeDocument/2006/relationships/chart" Target="../charts/chart10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1.xml"/><Relationship Id="rId5" Type="http://schemas.openxmlformats.org/officeDocument/2006/relationships/chart" Target="../charts/chart100.xml"/><Relationship Id="rId10" Type="http://schemas.openxmlformats.org/officeDocument/2006/relationships/chart" Target="../charts/chart105.xml"/><Relationship Id="rId4" Type="http://schemas.openxmlformats.org/officeDocument/2006/relationships/chart" Target="../charts/chart99.xml"/><Relationship Id="rId9" Type="http://schemas.openxmlformats.org/officeDocument/2006/relationships/chart" Target="../charts/chart10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1.xml"/><Relationship Id="rId3" Type="http://schemas.openxmlformats.org/officeDocument/2006/relationships/chart" Target="../charts/chart106.xml"/><Relationship Id="rId7" Type="http://schemas.openxmlformats.org/officeDocument/2006/relationships/chart" Target="../charts/chart1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9.xml"/><Relationship Id="rId5" Type="http://schemas.openxmlformats.org/officeDocument/2006/relationships/chart" Target="../charts/chart108.xml"/><Relationship Id="rId10" Type="http://schemas.openxmlformats.org/officeDocument/2006/relationships/chart" Target="../charts/chart113.xml"/><Relationship Id="rId4" Type="http://schemas.openxmlformats.org/officeDocument/2006/relationships/chart" Target="../charts/chart107.xml"/><Relationship Id="rId9" Type="http://schemas.openxmlformats.org/officeDocument/2006/relationships/chart" Target="../charts/chart1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0.xml"/><Relationship Id="rId3" Type="http://schemas.openxmlformats.org/officeDocument/2006/relationships/chart" Target="../charts/chart115.xml"/><Relationship Id="rId7" Type="http://schemas.openxmlformats.org/officeDocument/2006/relationships/chart" Target="../charts/chart1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8.xml"/><Relationship Id="rId5" Type="http://schemas.openxmlformats.org/officeDocument/2006/relationships/chart" Target="../charts/chart117.xml"/><Relationship Id="rId10" Type="http://schemas.openxmlformats.org/officeDocument/2006/relationships/chart" Target="../charts/chart122.xml"/><Relationship Id="rId4" Type="http://schemas.openxmlformats.org/officeDocument/2006/relationships/chart" Target="../charts/chart116.xml"/><Relationship Id="rId9" Type="http://schemas.openxmlformats.org/officeDocument/2006/relationships/chart" Target="../charts/chart1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8.xml"/><Relationship Id="rId3" Type="http://schemas.openxmlformats.org/officeDocument/2006/relationships/chart" Target="../charts/chart123.xml"/><Relationship Id="rId7" Type="http://schemas.openxmlformats.org/officeDocument/2006/relationships/chart" Target="../charts/chart1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6.xml"/><Relationship Id="rId5" Type="http://schemas.openxmlformats.org/officeDocument/2006/relationships/chart" Target="../charts/chart125.xml"/><Relationship Id="rId10" Type="http://schemas.openxmlformats.org/officeDocument/2006/relationships/chart" Target="../charts/chart130.xml"/><Relationship Id="rId4" Type="http://schemas.openxmlformats.org/officeDocument/2006/relationships/chart" Target="../charts/chart124.xml"/><Relationship Id="rId9" Type="http://schemas.openxmlformats.org/officeDocument/2006/relationships/chart" Target="../charts/chart1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6.xml"/><Relationship Id="rId3" Type="http://schemas.openxmlformats.org/officeDocument/2006/relationships/chart" Target="../charts/chart131.xml"/><Relationship Id="rId7" Type="http://schemas.openxmlformats.org/officeDocument/2006/relationships/chart" Target="../charts/chart13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4.xml"/><Relationship Id="rId5" Type="http://schemas.openxmlformats.org/officeDocument/2006/relationships/chart" Target="../charts/chart133.xml"/><Relationship Id="rId10" Type="http://schemas.openxmlformats.org/officeDocument/2006/relationships/chart" Target="../charts/chart138.xml"/><Relationship Id="rId4" Type="http://schemas.openxmlformats.org/officeDocument/2006/relationships/chart" Target="../charts/chart132.xml"/><Relationship Id="rId9" Type="http://schemas.openxmlformats.org/officeDocument/2006/relationships/chart" Target="../charts/chart1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4.xml"/><Relationship Id="rId3" Type="http://schemas.openxmlformats.org/officeDocument/2006/relationships/chart" Target="../charts/chart139.xml"/><Relationship Id="rId7" Type="http://schemas.openxmlformats.org/officeDocument/2006/relationships/chart" Target="../charts/chart14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2.xml"/><Relationship Id="rId5" Type="http://schemas.openxmlformats.org/officeDocument/2006/relationships/chart" Target="../charts/chart141.xml"/><Relationship Id="rId10" Type="http://schemas.openxmlformats.org/officeDocument/2006/relationships/chart" Target="../charts/chart146.xml"/><Relationship Id="rId4" Type="http://schemas.openxmlformats.org/officeDocument/2006/relationships/chart" Target="../charts/chart140.xml"/><Relationship Id="rId9" Type="http://schemas.openxmlformats.org/officeDocument/2006/relationships/chart" Target="../charts/chart1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4.xml"/><Relationship Id="rId3" Type="http://schemas.openxmlformats.org/officeDocument/2006/relationships/chart" Target="../charts/chart149.xml"/><Relationship Id="rId7" Type="http://schemas.openxmlformats.org/officeDocument/2006/relationships/chart" Target="../charts/chart153.xml"/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2.xml"/><Relationship Id="rId5" Type="http://schemas.openxmlformats.org/officeDocument/2006/relationships/chart" Target="../charts/chart151.xml"/><Relationship Id="rId4" Type="http://schemas.openxmlformats.org/officeDocument/2006/relationships/chart" Target="../charts/chart150.xml"/><Relationship Id="rId9" Type="http://schemas.openxmlformats.org/officeDocument/2006/relationships/chart" Target="../charts/chart1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2.xml"/><Relationship Id="rId3" Type="http://schemas.openxmlformats.org/officeDocument/2006/relationships/chart" Target="../charts/chart157.xml"/><Relationship Id="rId7" Type="http://schemas.openxmlformats.org/officeDocument/2006/relationships/chart" Target="../charts/chart161.xml"/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0.xml"/><Relationship Id="rId5" Type="http://schemas.openxmlformats.org/officeDocument/2006/relationships/chart" Target="../charts/chart159.xml"/><Relationship Id="rId4" Type="http://schemas.openxmlformats.org/officeDocument/2006/relationships/chart" Target="../charts/chart15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8.xml"/><Relationship Id="rId3" Type="http://schemas.openxmlformats.org/officeDocument/2006/relationships/chart" Target="../charts/chart163.xml"/><Relationship Id="rId7" Type="http://schemas.openxmlformats.org/officeDocument/2006/relationships/chart" Target="../charts/chart16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6.xml"/><Relationship Id="rId5" Type="http://schemas.openxmlformats.org/officeDocument/2006/relationships/chart" Target="../charts/chart165.xml"/><Relationship Id="rId10" Type="http://schemas.openxmlformats.org/officeDocument/2006/relationships/chart" Target="../charts/chart170.xml"/><Relationship Id="rId4" Type="http://schemas.openxmlformats.org/officeDocument/2006/relationships/chart" Target="../charts/chart164.xml"/><Relationship Id="rId9" Type="http://schemas.openxmlformats.org/officeDocument/2006/relationships/chart" Target="../charts/chart1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7.xml"/><Relationship Id="rId3" Type="http://schemas.openxmlformats.org/officeDocument/2006/relationships/chart" Target="../charts/chart172.xml"/><Relationship Id="rId7" Type="http://schemas.openxmlformats.org/officeDocument/2006/relationships/chart" Target="../charts/chart17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5.xml"/><Relationship Id="rId5" Type="http://schemas.openxmlformats.org/officeDocument/2006/relationships/chart" Target="../charts/chart174.xml"/><Relationship Id="rId10" Type="http://schemas.openxmlformats.org/officeDocument/2006/relationships/chart" Target="../charts/chart179.xml"/><Relationship Id="rId4" Type="http://schemas.openxmlformats.org/officeDocument/2006/relationships/chart" Target="../charts/chart173.xml"/><Relationship Id="rId9" Type="http://schemas.openxmlformats.org/officeDocument/2006/relationships/chart" Target="../charts/chart17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5.xml"/><Relationship Id="rId3" Type="http://schemas.openxmlformats.org/officeDocument/2006/relationships/chart" Target="../charts/chart180.xml"/><Relationship Id="rId7" Type="http://schemas.openxmlformats.org/officeDocument/2006/relationships/chart" Target="../charts/chart18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3.xml"/><Relationship Id="rId5" Type="http://schemas.openxmlformats.org/officeDocument/2006/relationships/chart" Target="../charts/chart182.xml"/><Relationship Id="rId4" Type="http://schemas.openxmlformats.org/officeDocument/2006/relationships/chart" Target="../charts/chart18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1.xml"/><Relationship Id="rId3" Type="http://schemas.openxmlformats.org/officeDocument/2006/relationships/chart" Target="../charts/chart186.xml"/><Relationship Id="rId7" Type="http://schemas.openxmlformats.org/officeDocument/2006/relationships/chart" Target="../charts/chart19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9.xml"/><Relationship Id="rId5" Type="http://schemas.openxmlformats.org/officeDocument/2006/relationships/chart" Target="../charts/chart188.xml"/><Relationship Id="rId10" Type="http://schemas.openxmlformats.org/officeDocument/2006/relationships/chart" Target="../charts/chart193.xml"/><Relationship Id="rId4" Type="http://schemas.openxmlformats.org/officeDocument/2006/relationships/chart" Target="../charts/chart187.xml"/><Relationship Id="rId9" Type="http://schemas.openxmlformats.org/officeDocument/2006/relationships/chart" Target="../charts/chart19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soainformacao.gov.br/" TargetMode="External"/><Relationship Id="rId2" Type="http://schemas.openxmlformats.org/officeDocument/2006/relationships/hyperlink" Target="https://ibge.gov.b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esic.cgu.gov.br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 descr="Fu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971925" y="1308100"/>
            <a:ext cx="4244975" cy="42449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12192000" cy="1938338"/>
          </a:xfrm>
          <a:prstGeom prst="rect">
            <a:avLst/>
          </a:prstGeom>
          <a:solidFill>
            <a:srgbClr val="F2BA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9" name="Retângulo 3"/>
          <p:cNvSpPr>
            <a:spLocks noChangeArrowheads="1"/>
          </p:cNvSpPr>
          <p:nvPr/>
        </p:nvSpPr>
        <p:spPr bwMode="auto">
          <a:xfrm>
            <a:off x="1625600" y="2135188"/>
            <a:ext cx="8951913" cy="21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6000" b="1" dirty="0">
                <a:solidFill>
                  <a:schemeClr val="bg1"/>
                </a:solidFill>
                <a:latin typeface="DIN Condensed Bold" panose="00000500000000000000" pitchFamily="2" charset="0"/>
              </a:rPr>
              <a:t>INSTITUTO NÃO ACEITO CORRUPÇÃO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endParaRPr lang="pt-BR" altLang="pt-BR" sz="4800" dirty="0">
              <a:solidFill>
                <a:schemeClr val="bg1"/>
              </a:solidFill>
              <a:latin typeface="DIN Condensed Bold" panose="00000500000000000000" pitchFamily="2" charset="0"/>
            </a:endParaRPr>
          </a:p>
        </p:txBody>
      </p:sp>
      <p:pic>
        <p:nvPicPr>
          <p:cNvPr id="11270" name="Picture 16" descr="Instituto NAC Colori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4387850"/>
            <a:ext cx="21240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tângulo 3"/>
          <p:cNvSpPr>
            <a:spLocks noChangeArrowheads="1"/>
          </p:cNvSpPr>
          <p:nvPr/>
        </p:nvSpPr>
        <p:spPr bwMode="auto">
          <a:xfrm>
            <a:off x="2622856" y="3281363"/>
            <a:ext cx="695581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2400" dirty="0">
                <a:solidFill>
                  <a:srgbClr val="4C4C4C"/>
                </a:solidFill>
                <a:latin typeface="DIN Alternate Bold" panose="020B0500000000000000" pitchFamily="34" charset="0"/>
              </a:rPr>
              <a:t>Pesquisa, Educação, Mobilização e Políticas Públicas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73713" y="3298825"/>
            <a:ext cx="10414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3"/>
          <p:cNvSpPr/>
          <p:nvPr/>
        </p:nvSpPr>
        <p:spPr>
          <a:xfrm>
            <a:off x="5579712" y="1417638"/>
            <a:ext cx="1024640" cy="554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2800" b="1" spc="600" dirty="0">
                <a:solidFill>
                  <a:srgbClr val="F2BA28"/>
                </a:solidFill>
                <a:latin typeface="DIN Condensed Bold"/>
                <a:ea typeface="Calibri" panose="020F0502020204030204" pitchFamily="34" charset="0"/>
                <a:cs typeface="DIN Condensed Bold"/>
              </a:rPr>
              <a:t>2019</a:t>
            </a:r>
            <a:endParaRPr lang="pt-BR" sz="2000" b="1" spc="600" dirty="0">
              <a:solidFill>
                <a:srgbClr val="F2BA28"/>
              </a:solidFill>
              <a:latin typeface="DIN Condensed Bold"/>
              <a:ea typeface="Calibri" panose="020F0502020204030204" pitchFamily="34" charset="0"/>
              <a:cs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3422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AMAPÁ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1 município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29361702"/>
              </p:ext>
            </p:extLst>
          </p:nvPr>
        </p:nvGraphicFramePr>
        <p:xfrm>
          <a:off x="179081" y="145160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614152724"/>
              </p:ext>
            </p:extLst>
          </p:nvPr>
        </p:nvGraphicFramePr>
        <p:xfrm>
          <a:off x="672281" y="3961778"/>
          <a:ext cx="2233587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821892036"/>
              </p:ext>
            </p:extLst>
          </p:nvPr>
        </p:nvGraphicFramePr>
        <p:xfrm>
          <a:off x="3516924" y="3961778"/>
          <a:ext cx="2146678" cy="20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683852322"/>
              </p:ext>
            </p:extLst>
          </p:nvPr>
        </p:nvGraphicFramePr>
        <p:xfrm>
          <a:off x="5892265" y="3910094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884005221"/>
              </p:ext>
            </p:extLst>
          </p:nvPr>
        </p:nvGraphicFramePr>
        <p:xfrm>
          <a:off x="8903123" y="3961778"/>
          <a:ext cx="2698713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66974189"/>
              </p:ext>
            </p:extLst>
          </p:nvPr>
        </p:nvGraphicFramePr>
        <p:xfrm>
          <a:off x="2905868" y="1420678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22084513"/>
              </p:ext>
            </p:extLst>
          </p:nvPr>
        </p:nvGraphicFramePr>
        <p:xfrm>
          <a:off x="5738084" y="139977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98846459"/>
              </p:ext>
            </p:extLst>
          </p:nvPr>
        </p:nvGraphicFramePr>
        <p:xfrm>
          <a:off x="8674460" y="1378872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539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PARÁ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17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49757962"/>
              </p:ext>
            </p:extLst>
          </p:nvPr>
        </p:nvGraphicFramePr>
        <p:xfrm>
          <a:off x="179081" y="145160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595479478"/>
              </p:ext>
            </p:extLst>
          </p:nvPr>
        </p:nvGraphicFramePr>
        <p:xfrm>
          <a:off x="672281" y="3961778"/>
          <a:ext cx="2233587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323007492"/>
              </p:ext>
            </p:extLst>
          </p:nvPr>
        </p:nvGraphicFramePr>
        <p:xfrm>
          <a:off x="2905868" y="3841324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473062359"/>
              </p:ext>
            </p:extLst>
          </p:nvPr>
        </p:nvGraphicFramePr>
        <p:xfrm>
          <a:off x="6135756" y="3798010"/>
          <a:ext cx="2698713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600840449"/>
              </p:ext>
            </p:extLst>
          </p:nvPr>
        </p:nvGraphicFramePr>
        <p:xfrm>
          <a:off x="2905868" y="1420678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634762935"/>
              </p:ext>
            </p:extLst>
          </p:nvPr>
        </p:nvGraphicFramePr>
        <p:xfrm>
          <a:off x="5738084" y="139977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597974205"/>
              </p:ext>
            </p:extLst>
          </p:nvPr>
        </p:nvGraphicFramePr>
        <p:xfrm>
          <a:off x="8674460" y="1378872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44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90152" y="15332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RONDÔNIA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7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74323179"/>
              </p:ext>
            </p:extLst>
          </p:nvPr>
        </p:nvGraphicFramePr>
        <p:xfrm>
          <a:off x="421554" y="1451605"/>
          <a:ext cx="2677865" cy="207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378676258"/>
              </p:ext>
            </p:extLst>
          </p:nvPr>
        </p:nvGraphicFramePr>
        <p:xfrm>
          <a:off x="672281" y="3961778"/>
          <a:ext cx="2289860" cy="206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75558828"/>
              </p:ext>
            </p:extLst>
          </p:nvPr>
        </p:nvGraphicFramePr>
        <p:xfrm>
          <a:off x="3497083" y="3927391"/>
          <a:ext cx="2146678" cy="20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403903296"/>
              </p:ext>
            </p:extLst>
          </p:nvPr>
        </p:nvGraphicFramePr>
        <p:xfrm>
          <a:off x="6005848" y="3901548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486213047"/>
              </p:ext>
            </p:extLst>
          </p:nvPr>
        </p:nvGraphicFramePr>
        <p:xfrm>
          <a:off x="8788043" y="3961777"/>
          <a:ext cx="2867337" cy="208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80431658"/>
              </p:ext>
            </p:extLst>
          </p:nvPr>
        </p:nvGraphicFramePr>
        <p:xfrm>
          <a:off x="3350146" y="1420678"/>
          <a:ext cx="2293615" cy="210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68886652"/>
              </p:ext>
            </p:extLst>
          </p:nvPr>
        </p:nvGraphicFramePr>
        <p:xfrm>
          <a:off x="6005848" y="1420678"/>
          <a:ext cx="2558250" cy="210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9809930"/>
              </p:ext>
            </p:extLst>
          </p:nvPr>
        </p:nvGraphicFramePr>
        <p:xfrm>
          <a:off x="8814825" y="1451605"/>
          <a:ext cx="2518583" cy="207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018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TOCANTINS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3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714593491"/>
              </p:ext>
            </p:extLst>
          </p:nvPr>
        </p:nvGraphicFramePr>
        <p:xfrm>
          <a:off x="498763" y="1451605"/>
          <a:ext cx="2770909" cy="213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78526688"/>
              </p:ext>
            </p:extLst>
          </p:nvPr>
        </p:nvGraphicFramePr>
        <p:xfrm>
          <a:off x="643945" y="3897725"/>
          <a:ext cx="2357066" cy="215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280149137"/>
              </p:ext>
            </p:extLst>
          </p:nvPr>
        </p:nvGraphicFramePr>
        <p:xfrm>
          <a:off x="3497083" y="3953232"/>
          <a:ext cx="2146678" cy="20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879171409"/>
              </p:ext>
            </p:extLst>
          </p:nvPr>
        </p:nvGraphicFramePr>
        <p:xfrm>
          <a:off x="6005848" y="3901548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834294109"/>
              </p:ext>
            </p:extLst>
          </p:nvPr>
        </p:nvGraphicFramePr>
        <p:xfrm>
          <a:off x="8903123" y="3961778"/>
          <a:ext cx="2698713" cy="208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600774340"/>
              </p:ext>
            </p:extLst>
          </p:nvPr>
        </p:nvGraphicFramePr>
        <p:xfrm>
          <a:off x="2905868" y="1420678"/>
          <a:ext cx="3171065" cy="216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363245022"/>
              </p:ext>
            </p:extLst>
          </p:nvPr>
        </p:nvGraphicFramePr>
        <p:xfrm>
          <a:off x="5732058" y="1436141"/>
          <a:ext cx="3171065" cy="216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372645862"/>
              </p:ext>
            </p:extLst>
          </p:nvPr>
        </p:nvGraphicFramePr>
        <p:xfrm>
          <a:off x="8786911" y="1436141"/>
          <a:ext cx="2942402" cy="215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24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0976" y="866037"/>
            <a:ext cx="246888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71778" y="2566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RESULTADOS POR REGIÃO/ESTADO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91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77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ALAGOAS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5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06926131"/>
              </p:ext>
            </p:extLst>
          </p:nvPr>
        </p:nvGraphicFramePr>
        <p:xfrm>
          <a:off x="271247" y="1351399"/>
          <a:ext cx="2832217" cy="21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4229949106"/>
              </p:ext>
            </p:extLst>
          </p:nvPr>
        </p:nvGraphicFramePr>
        <p:xfrm>
          <a:off x="179081" y="3781818"/>
          <a:ext cx="3171065" cy="263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266178569"/>
              </p:ext>
            </p:extLst>
          </p:nvPr>
        </p:nvGraphicFramePr>
        <p:xfrm>
          <a:off x="3497083" y="3781819"/>
          <a:ext cx="2146678" cy="245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670324685"/>
              </p:ext>
            </p:extLst>
          </p:nvPr>
        </p:nvGraphicFramePr>
        <p:xfrm>
          <a:off x="5932518" y="3781818"/>
          <a:ext cx="2782195" cy="245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84536971"/>
              </p:ext>
            </p:extLst>
          </p:nvPr>
        </p:nvGraphicFramePr>
        <p:xfrm>
          <a:off x="8903123" y="3781818"/>
          <a:ext cx="2698713" cy="245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277182235"/>
              </p:ext>
            </p:extLst>
          </p:nvPr>
        </p:nvGraphicFramePr>
        <p:xfrm>
          <a:off x="2887321" y="1356494"/>
          <a:ext cx="3171065" cy="219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160154887"/>
              </p:ext>
            </p:extLst>
          </p:nvPr>
        </p:nvGraphicFramePr>
        <p:xfrm>
          <a:off x="5574481" y="1323928"/>
          <a:ext cx="3328642" cy="225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338466385"/>
              </p:ext>
            </p:extLst>
          </p:nvPr>
        </p:nvGraphicFramePr>
        <p:xfrm>
          <a:off x="8674460" y="1351399"/>
          <a:ext cx="3171065" cy="219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576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BAHIA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16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13780268"/>
              </p:ext>
            </p:extLst>
          </p:nvPr>
        </p:nvGraphicFramePr>
        <p:xfrm>
          <a:off x="179081" y="1451605"/>
          <a:ext cx="3171065" cy="21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748130884"/>
              </p:ext>
            </p:extLst>
          </p:nvPr>
        </p:nvGraphicFramePr>
        <p:xfrm>
          <a:off x="672281" y="3979583"/>
          <a:ext cx="2304671" cy="21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895582537"/>
              </p:ext>
            </p:extLst>
          </p:nvPr>
        </p:nvGraphicFramePr>
        <p:xfrm>
          <a:off x="2627454" y="3985033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862263742"/>
              </p:ext>
            </p:extLst>
          </p:nvPr>
        </p:nvGraphicFramePr>
        <p:xfrm>
          <a:off x="5861416" y="3901549"/>
          <a:ext cx="2813045" cy="208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458302834"/>
              </p:ext>
            </p:extLst>
          </p:nvPr>
        </p:nvGraphicFramePr>
        <p:xfrm>
          <a:off x="2905868" y="1420678"/>
          <a:ext cx="3171065" cy="213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529202294"/>
              </p:ext>
            </p:extLst>
          </p:nvPr>
        </p:nvGraphicFramePr>
        <p:xfrm>
          <a:off x="5738084" y="1399775"/>
          <a:ext cx="3171065" cy="215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013438792"/>
              </p:ext>
            </p:extLst>
          </p:nvPr>
        </p:nvGraphicFramePr>
        <p:xfrm>
          <a:off x="8674461" y="1378872"/>
          <a:ext cx="2927376" cy="227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007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21071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CEARÁ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6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69894197"/>
              </p:ext>
            </p:extLst>
          </p:nvPr>
        </p:nvGraphicFramePr>
        <p:xfrm>
          <a:off x="179081" y="1378873"/>
          <a:ext cx="3171065" cy="214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777173129"/>
              </p:ext>
            </p:extLst>
          </p:nvPr>
        </p:nvGraphicFramePr>
        <p:xfrm>
          <a:off x="672281" y="3799268"/>
          <a:ext cx="2233587" cy="222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836520573"/>
              </p:ext>
            </p:extLst>
          </p:nvPr>
        </p:nvGraphicFramePr>
        <p:xfrm>
          <a:off x="3497083" y="3799269"/>
          <a:ext cx="2146678" cy="222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873158080"/>
              </p:ext>
            </p:extLst>
          </p:nvPr>
        </p:nvGraphicFramePr>
        <p:xfrm>
          <a:off x="6005848" y="3799268"/>
          <a:ext cx="2782195" cy="225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553223766"/>
              </p:ext>
            </p:extLst>
          </p:nvPr>
        </p:nvGraphicFramePr>
        <p:xfrm>
          <a:off x="9044791" y="3799268"/>
          <a:ext cx="2698713" cy="219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930780107"/>
              </p:ext>
            </p:extLst>
          </p:nvPr>
        </p:nvGraphicFramePr>
        <p:xfrm>
          <a:off x="2905868" y="1399775"/>
          <a:ext cx="3171065" cy="212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647990902"/>
              </p:ext>
            </p:extLst>
          </p:nvPr>
        </p:nvGraphicFramePr>
        <p:xfrm>
          <a:off x="5738084" y="1399775"/>
          <a:ext cx="3171065" cy="212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978170441"/>
              </p:ext>
            </p:extLst>
          </p:nvPr>
        </p:nvGraphicFramePr>
        <p:xfrm>
          <a:off x="8674460" y="1399775"/>
          <a:ext cx="3171065" cy="212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5013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MARANHÃO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10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13127619"/>
              </p:ext>
            </p:extLst>
          </p:nvPr>
        </p:nvGraphicFramePr>
        <p:xfrm>
          <a:off x="399245" y="1451605"/>
          <a:ext cx="2982757" cy="215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652389495"/>
              </p:ext>
            </p:extLst>
          </p:nvPr>
        </p:nvGraphicFramePr>
        <p:xfrm>
          <a:off x="399246" y="3961777"/>
          <a:ext cx="2982757" cy="263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512620928"/>
              </p:ext>
            </p:extLst>
          </p:nvPr>
        </p:nvGraphicFramePr>
        <p:xfrm>
          <a:off x="3497083" y="3961777"/>
          <a:ext cx="2146678" cy="237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748284892"/>
              </p:ext>
            </p:extLst>
          </p:nvPr>
        </p:nvGraphicFramePr>
        <p:xfrm>
          <a:off x="6005848" y="3953814"/>
          <a:ext cx="2782195" cy="238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598596465"/>
              </p:ext>
            </p:extLst>
          </p:nvPr>
        </p:nvGraphicFramePr>
        <p:xfrm>
          <a:off x="8903123" y="3961779"/>
          <a:ext cx="2698713" cy="227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45404682"/>
              </p:ext>
            </p:extLst>
          </p:nvPr>
        </p:nvGraphicFramePr>
        <p:xfrm>
          <a:off x="2905868" y="1420678"/>
          <a:ext cx="3171065" cy="218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355094445"/>
              </p:ext>
            </p:extLst>
          </p:nvPr>
        </p:nvGraphicFramePr>
        <p:xfrm>
          <a:off x="5633926" y="1399775"/>
          <a:ext cx="3381286" cy="220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941425659"/>
              </p:ext>
            </p:extLst>
          </p:nvPr>
        </p:nvGraphicFramePr>
        <p:xfrm>
          <a:off x="8570300" y="1451605"/>
          <a:ext cx="3371979" cy="215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2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63789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PARAÍBA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7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66723465"/>
              </p:ext>
            </p:extLst>
          </p:nvPr>
        </p:nvGraphicFramePr>
        <p:xfrm>
          <a:off x="130073" y="1200536"/>
          <a:ext cx="3318002" cy="228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4239098350"/>
              </p:ext>
            </p:extLst>
          </p:nvPr>
        </p:nvGraphicFramePr>
        <p:xfrm>
          <a:off x="672281" y="3837026"/>
          <a:ext cx="2233587" cy="240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382195740"/>
              </p:ext>
            </p:extLst>
          </p:nvPr>
        </p:nvGraphicFramePr>
        <p:xfrm>
          <a:off x="3232596" y="3734873"/>
          <a:ext cx="2658171" cy="250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3808769209"/>
              </p:ext>
            </p:extLst>
          </p:nvPr>
        </p:nvGraphicFramePr>
        <p:xfrm>
          <a:off x="6005847" y="3839645"/>
          <a:ext cx="2782195" cy="233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492412232"/>
              </p:ext>
            </p:extLst>
          </p:nvPr>
        </p:nvGraphicFramePr>
        <p:xfrm>
          <a:off x="8903122" y="3915531"/>
          <a:ext cx="2698713" cy="224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508050070"/>
              </p:ext>
            </p:extLst>
          </p:nvPr>
        </p:nvGraphicFramePr>
        <p:xfrm>
          <a:off x="2905868" y="1200534"/>
          <a:ext cx="3171065" cy="228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590745974"/>
              </p:ext>
            </p:extLst>
          </p:nvPr>
        </p:nvGraphicFramePr>
        <p:xfrm>
          <a:off x="5738084" y="1200535"/>
          <a:ext cx="3171065" cy="228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811058894"/>
              </p:ext>
            </p:extLst>
          </p:nvPr>
        </p:nvGraphicFramePr>
        <p:xfrm>
          <a:off x="8674460" y="1200536"/>
          <a:ext cx="3171065" cy="228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7361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tângulo"/>
          <p:cNvSpPr/>
          <p:nvPr/>
        </p:nvSpPr>
        <p:spPr>
          <a:xfrm>
            <a:off x="115079" y="4105314"/>
            <a:ext cx="11950701" cy="2641080"/>
          </a:xfrm>
          <a:prstGeom prst="rect">
            <a:avLst/>
          </a:prstGeom>
          <a:solidFill>
            <a:srgbClr val="FFC7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" name="Retângulo"/>
          <p:cNvSpPr/>
          <p:nvPr/>
        </p:nvSpPr>
        <p:spPr>
          <a:xfrm>
            <a:off x="1256864" y="4116975"/>
            <a:ext cx="10806438" cy="1199973"/>
          </a:xfrm>
          <a:prstGeom prst="rect">
            <a:avLst/>
          </a:prstGeom>
          <a:solidFill>
            <a:srgbClr val="3F444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1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39" y="1241166"/>
            <a:ext cx="6347722" cy="192363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tângulo"/>
          <p:cNvSpPr/>
          <p:nvPr/>
        </p:nvSpPr>
        <p:spPr>
          <a:xfrm>
            <a:off x="115079" y="5316909"/>
            <a:ext cx="1139481" cy="1427402"/>
          </a:xfrm>
          <a:prstGeom prst="rect">
            <a:avLst/>
          </a:prstGeom>
          <a:solidFill>
            <a:srgbClr val="3F444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23" name="Grupo"/>
          <p:cNvGrpSpPr/>
          <p:nvPr/>
        </p:nvGrpSpPr>
        <p:grpSpPr>
          <a:xfrm>
            <a:off x="2764386" y="5439819"/>
            <a:ext cx="9140925" cy="1333982"/>
            <a:chOff x="0" y="0"/>
            <a:chExt cx="9140924" cy="1333981"/>
          </a:xfrm>
        </p:grpSpPr>
        <p:sp>
          <p:nvSpPr>
            <p:cNvPr id="213" name="apartidário"/>
            <p:cNvSpPr txBox="1"/>
            <p:nvPr/>
          </p:nvSpPr>
          <p:spPr>
            <a:xfrm>
              <a:off x="0" y="662780"/>
              <a:ext cx="1820500" cy="67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>
                <a:lnSpc>
                  <a:spcPct val="90000"/>
                </a:lnSpc>
                <a:defRPr sz="1500" cap="all">
                  <a:solidFill>
                    <a:srgbClr val="3F4444"/>
                  </a:solidFill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t>apartidário</a:t>
              </a:r>
            </a:p>
          </p:txBody>
        </p:sp>
        <p:pic>
          <p:nvPicPr>
            <p:cNvPr id="214" name="Imagem" descr="Image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784" y="15747"/>
              <a:ext cx="822932" cy="822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multidisciplinar"/>
            <p:cNvSpPr txBox="1"/>
            <p:nvPr/>
          </p:nvSpPr>
          <p:spPr>
            <a:xfrm>
              <a:off x="1788830" y="662780"/>
              <a:ext cx="1820501" cy="67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>
                <a:lnSpc>
                  <a:spcPct val="90000"/>
                </a:lnSpc>
                <a:defRPr sz="1500" cap="all">
                  <a:solidFill>
                    <a:srgbClr val="3F4444"/>
                  </a:solidFill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t>multidisciplinar</a:t>
              </a:r>
            </a:p>
          </p:txBody>
        </p:sp>
        <p:pic>
          <p:nvPicPr>
            <p:cNvPr id="216" name="Imagem" descr="Image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6041" y="54174"/>
              <a:ext cx="746079" cy="746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rigor científico"/>
            <p:cNvSpPr txBox="1"/>
            <p:nvPr/>
          </p:nvSpPr>
          <p:spPr>
            <a:xfrm>
              <a:off x="3780862" y="662780"/>
              <a:ext cx="1820500" cy="67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>
                <a:lnSpc>
                  <a:spcPct val="90000"/>
                </a:lnSpc>
                <a:defRPr sz="1500" cap="all">
                  <a:solidFill>
                    <a:srgbClr val="3F4444"/>
                  </a:solidFill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t>rigor científico</a:t>
              </a:r>
            </a:p>
          </p:txBody>
        </p:sp>
        <p:pic>
          <p:nvPicPr>
            <p:cNvPr id="218" name="Imagem" descr="Image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6583" y="204957"/>
              <a:ext cx="1129059" cy="4445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transparência"/>
            <p:cNvSpPr txBox="1"/>
            <p:nvPr/>
          </p:nvSpPr>
          <p:spPr>
            <a:xfrm>
              <a:off x="5696693" y="662780"/>
              <a:ext cx="1820500" cy="67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>
                <a:lnSpc>
                  <a:spcPct val="90000"/>
                </a:lnSpc>
                <a:defRPr sz="1500" cap="all">
                  <a:solidFill>
                    <a:srgbClr val="3F4444"/>
                  </a:solidFill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t>transparência</a:t>
              </a:r>
            </a:p>
          </p:txBody>
        </p:sp>
        <p:sp>
          <p:nvSpPr>
            <p:cNvPr id="220" name="Retângulo"/>
            <p:cNvSpPr/>
            <p:nvPr/>
          </p:nvSpPr>
          <p:spPr>
            <a:xfrm>
              <a:off x="6386010" y="117209"/>
              <a:ext cx="441867" cy="620008"/>
            </a:xfrm>
            <a:prstGeom prst="rect">
              <a:avLst/>
            </a:prstGeom>
            <a:noFill/>
            <a:ln w="25400" cap="flat">
              <a:solidFill>
                <a:srgbClr val="3F444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1" name="parcerias"/>
            <p:cNvSpPr txBox="1"/>
            <p:nvPr/>
          </p:nvSpPr>
          <p:spPr>
            <a:xfrm>
              <a:off x="7320424" y="662780"/>
              <a:ext cx="1820501" cy="671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algn="ctr">
                <a:lnSpc>
                  <a:spcPct val="90000"/>
                </a:lnSpc>
                <a:defRPr sz="1500" cap="all">
                  <a:solidFill>
                    <a:srgbClr val="3F4444"/>
                  </a:solidFill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t>parcerias</a:t>
              </a:r>
            </a:p>
          </p:txBody>
        </p:sp>
        <p:pic>
          <p:nvPicPr>
            <p:cNvPr id="222" name="Imagem" descr="Image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460" y="0"/>
              <a:ext cx="854428" cy="854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" name="pilares"/>
          <p:cNvSpPr txBox="1"/>
          <p:nvPr/>
        </p:nvSpPr>
        <p:spPr>
          <a:xfrm>
            <a:off x="1358427" y="4212366"/>
            <a:ext cx="2613276" cy="100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4800" cap="all">
                <a:solidFill>
                  <a:srgbClr val="FFC72C"/>
                </a:solidFill>
                <a:latin typeface="DIN Black"/>
                <a:ea typeface="DIN Black"/>
                <a:cs typeface="DIN Black"/>
                <a:sym typeface="DIN Black"/>
              </a:defRPr>
            </a:lvl1pPr>
          </a:lstStyle>
          <a:p>
            <a:r>
              <a:t>pilares</a:t>
            </a:r>
          </a:p>
        </p:txBody>
      </p:sp>
      <p:sp>
        <p:nvSpPr>
          <p:cNvPr id="225" name="PESQUISA  |  POLÍTICAS PÚBLICAS |  EDUCAÇÃO  |  MOBILIZAÇÃO"/>
          <p:cNvSpPr txBox="1"/>
          <p:nvPr/>
        </p:nvSpPr>
        <p:spPr>
          <a:xfrm>
            <a:off x="3992451" y="4509158"/>
            <a:ext cx="8824977" cy="325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2000"/>
              </a:lnSpc>
              <a:spcBef>
                <a:spcPts val="1000"/>
              </a:spcBef>
              <a:defRPr sz="2100">
                <a:solidFill>
                  <a:srgbClr val="3F4444"/>
                </a:solidFill>
                <a:latin typeface="DIN Medium"/>
                <a:ea typeface="DIN Medium"/>
                <a:cs typeface="DIN Medium"/>
                <a:sym typeface="DIN Medium"/>
              </a:defRPr>
            </a:pPr>
            <a:r>
              <a:rPr dirty="0">
                <a:solidFill>
                  <a:srgbClr val="FFFFFF"/>
                </a:solidFill>
              </a:rPr>
              <a:t>PESQUISA</a:t>
            </a:r>
            <a:r>
              <a:rPr dirty="0">
                <a:solidFill>
                  <a:srgbClr val="FFC72C"/>
                </a:solidFill>
                <a:latin typeface="DIN Light"/>
                <a:ea typeface="DIN Light"/>
                <a:cs typeface="DIN Light"/>
                <a:sym typeface="DIN Light"/>
              </a:rPr>
              <a:t>  |  </a:t>
            </a:r>
            <a:r>
              <a:rPr dirty="0">
                <a:solidFill>
                  <a:srgbClr val="FFFFFF"/>
                </a:solidFill>
              </a:rPr>
              <a:t>POLÍTICAS PÚBLICA</a:t>
            </a:r>
            <a:r>
              <a:rPr lang="pt-BR" dirty="0">
                <a:solidFill>
                  <a:srgbClr val="FFFFFF"/>
                </a:solidFill>
              </a:rPr>
              <a:t>S</a:t>
            </a:r>
            <a:r>
              <a:rPr dirty="0"/>
              <a:t>S</a:t>
            </a:r>
            <a:r>
              <a:rPr dirty="0">
                <a:solidFill>
                  <a:srgbClr val="FFC72C"/>
                </a:solidFill>
                <a:latin typeface="DIN Light"/>
                <a:ea typeface="DIN Light"/>
                <a:cs typeface="DIN Light"/>
                <a:sym typeface="DIN Light"/>
              </a:rPr>
              <a:t> |  </a:t>
            </a:r>
            <a:r>
              <a:rPr dirty="0">
                <a:solidFill>
                  <a:srgbClr val="FFFFFF"/>
                </a:solidFill>
              </a:rPr>
              <a:t>EDUCAÇÃO</a:t>
            </a:r>
            <a:r>
              <a:rPr dirty="0">
                <a:solidFill>
                  <a:srgbClr val="FFC72C"/>
                </a:solidFill>
                <a:latin typeface="DIN Light"/>
                <a:ea typeface="DIN Light"/>
                <a:cs typeface="DIN Light"/>
                <a:sym typeface="DIN Light"/>
              </a:rPr>
              <a:t>  |  </a:t>
            </a:r>
            <a:r>
              <a:rPr dirty="0">
                <a:solidFill>
                  <a:srgbClr val="FFFFFF"/>
                </a:solidFill>
              </a:rPr>
              <a:t>MOBILIZAÇÃO</a:t>
            </a:r>
          </a:p>
        </p:txBody>
      </p:sp>
      <p:sp>
        <p:nvSpPr>
          <p:cNvPr id="226" name="Banco"/>
          <p:cNvSpPr/>
          <p:nvPr/>
        </p:nvSpPr>
        <p:spPr>
          <a:xfrm>
            <a:off x="241132" y="4296012"/>
            <a:ext cx="887376" cy="84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4809"/>
                </a:lnTo>
                <a:lnTo>
                  <a:pt x="0" y="6302"/>
                </a:lnTo>
                <a:lnTo>
                  <a:pt x="21600" y="6302"/>
                </a:lnTo>
                <a:lnTo>
                  <a:pt x="21600" y="4809"/>
                </a:lnTo>
                <a:lnTo>
                  <a:pt x="10800" y="0"/>
                </a:lnTo>
                <a:close/>
                <a:moveTo>
                  <a:pt x="2300" y="7104"/>
                </a:moveTo>
                <a:lnTo>
                  <a:pt x="2300" y="7712"/>
                </a:lnTo>
                <a:lnTo>
                  <a:pt x="2688" y="7712"/>
                </a:lnTo>
                <a:lnTo>
                  <a:pt x="2688" y="16945"/>
                </a:lnTo>
                <a:lnTo>
                  <a:pt x="2300" y="16945"/>
                </a:lnTo>
                <a:lnTo>
                  <a:pt x="2300" y="17559"/>
                </a:lnTo>
                <a:lnTo>
                  <a:pt x="5189" y="17559"/>
                </a:lnTo>
                <a:lnTo>
                  <a:pt x="5189" y="16945"/>
                </a:lnTo>
                <a:lnTo>
                  <a:pt x="4799" y="16945"/>
                </a:lnTo>
                <a:lnTo>
                  <a:pt x="4799" y="7712"/>
                </a:lnTo>
                <a:lnTo>
                  <a:pt x="5189" y="7712"/>
                </a:lnTo>
                <a:lnTo>
                  <a:pt x="5189" y="7104"/>
                </a:lnTo>
                <a:lnTo>
                  <a:pt x="2300" y="7104"/>
                </a:lnTo>
                <a:close/>
                <a:moveTo>
                  <a:pt x="6350" y="7104"/>
                </a:moveTo>
                <a:lnTo>
                  <a:pt x="6350" y="7712"/>
                </a:lnTo>
                <a:lnTo>
                  <a:pt x="6738" y="7712"/>
                </a:lnTo>
                <a:lnTo>
                  <a:pt x="6738" y="16945"/>
                </a:lnTo>
                <a:lnTo>
                  <a:pt x="6350" y="16945"/>
                </a:lnTo>
                <a:lnTo>
                  <a:pt x="6350" y="17559"/>
                </a:lnTo>
                <a:lnTo>
                  <a:pt x="9239" y="17559"/>
                </a:lnTo>
                <a:lnTo>
                  <a:pt x="9239" y="16945"/>
                </a:lnTo>
                <a:lnTo>
                  <a:pt x="8849" y="16945"/>
                </a:lnTo>
                <a:lnTo>
                  <a:pt x="8849" y="7712"/>
                </a:lnTo>
                <a:lnTo>
                  <a:pt x="9239" y="7712"/>
                </a:lnTo>
                <a:lnTo>
                  <a:pt x="9239" y="7104"/>
                </a:lnTo>
                <a:lnTo>
                  <a:pt x="6350" y="7104"/>
                </a:lnTo>
                <a:close/>
                <a:moveTo>
                  <a:pt x="12359" y="7104"/>
                </a:moveTo>
                <a:lnTo>
                  <a:pt x="12359" y="7712"/>
                </a:lnTo>
                <a:lnTo>
                  <a:pt x="12749" y="7712"/>
                </a:lnTo>
                <a:lnTo>
                  <a:pt x="12749" y="16945"/>
                </a:lnTo>
                <a:lnTo>
                  <a:pt x="12359" y="16945"/>
                </a:lnTo>
                <a:lnTo>
                  <a:pt x="12359" y="17559"/>
                </a:lnTo>
                <a:lnTo>
                  <a:pt x="15248" y="17559"/>
                </a:lnTo>
                <a:lnTo>
                  <a:pt x="15248" y="16945"/>
                </a:lnTo>
                <a:lnTo>
                  <a:pt x="14860" y="16945"/>
                </a:lnTo>
                <a:lnTo>
                  <a:pt x="14860" y="7712"/>
                </a:lnTo>
                <a:lnTo>
                  <a:pt x="15248" y="7712"/>
                </a:lnTo>
                <a:lnTo>
                  <a:pt x="15248" y="7104"/>
                </a:lnTo>
                <a:lnTo>
                  <a:pt x="12359" y="7104"/>
                </a:lnTo>
                <a:close/>
                <a:moveTo>
                  <a:pt x="16409" y="7104"/>
                </a:moveTo>
                <a:lnTo>
                  <a:pt x="16409" y="7712"/>
                </a:lnTo>
                <a:lnTo>
                  <a:pt x="16799" y="7712"/>
                </a:lnTo>
                <a:lnTo>
                  <a:pt x="16799" y="16945"/>
                </a:lnTo>
                <a:lnTo>
                  <a:pt x="16409" y="16945"/>
                </a:lnTo>
                <a:lnTo>
                  <a:pt x="16409" y="17559"/>
                </a:lnTo>
                <a:lnTo>
                  <a:pt x="19298" y="17559"/>
                </a:lnTo>
                <a:lnTo>
                  <a:pt x="19298" y="16945"/>
                </a:lnTo>
                <a:lnTo>
                  <a:pt x="18910" y="16945"/>
                </a:lnTo>
                <a:lnTo>
                  <a:pt x="18910" y="7712"/>
                </a:lnTo>
                <a:lnTo>
                  <a:pt x="19298" y="7712"/>
                </a:lnTo>
                <a:lnTo>
                  <a:pt x="19298" y="7104"/>
                </a:lnTo>
                <a:lnTo>
                  <a:pt x="16409" y="7104"/>
                </a:lnTo>
                <a:close/>
                <a:moveTo>
                  <a:pt x="1068" y="18363"/>
                </a:moveTo>
                <a:lnTo>
                  <a:pt x="1068" y="19579"/>
                </a:lnTo>
                <a:lnTo>
                  <a:pt x="20530" y="19579"/>
                </a:lnTo>
                <a:lnTo>
                  <a:pt x="20530" y="18363"/>
                </a:lnTo>
                <a:lnTo>
                  <a:pt x="1068" y="18363"/>
                </a:lnTo>
                <a:close/>
                <a:moveTo>
                  <a:pt x="0" y="20383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383"/>
                </a:lnTo>
                <a:lnTo>
                  <a:pt x="0" y="20383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7" name="DNA"/>
          <p:cNvSpPr/>
          <p:nvPr/>
        </p:nvSpPr>
        <p:spPr>
          <a:xfrm>
            <a:off x="429992" y="5330687"/>
            <a:ext cx="509655" cy="1397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446"/>
                  <a:pt x="2597" y="2786"/>
                  <a:pt x="6740" y="3591"/>
                </a:cubicBezTo>
                <a:cubicBezTo>
                  <a:pt x="2597" y="4395"/>
                  <a:pt x="0" y="5732"/>
                  <a:pt x="0" y="7189"/>
                </a:cubicBezTo>
                <a:cubicBezTo>
                  <a:pt x="0" y="8647"/>
                  <a:pt x="2599" y="9985"/>
                  <a:pt x="6750" y="10788"/>
                </a:cubicBezTo>
                <a:cubicBezTo>
                  <a:pt x="2599" y="11592"/>
                  <a:pt x="0" y="12931"/>
                  <a:pt x="0" y="14389"/>
                </a:cubicBezTo>
                <a:cubicBezTo>
                  <a:pt x="0" y="15850"/>
                  <a:pt x="2611" y="17189"/>
                  <a:pt x="6773" y="17992"/>
                </a:cubicBezTo>
                <a:cubicBezTo>
                  <a:pt x="2611" y="18800"/>
                  <a:pt x="0" y="20150"/>
                  <a:pt x="0" y="21600"/>
                </a:cubicBezTo>
                <a:lnTo>
                  <a:pt x="2993" y="21600"/>
                </a:lnTo>
                <a:cubicBezTo>
                  <a:pt x="2993" y="21321"/>
                  <a:pt x="3129" y="21049"/>
                  <a:pt x="3382" y="20790"/>
                </a:cubicBezTo>
                <a:lnTo>
                  <a:pt x="18214" y="20790"/>
                </a:lnTo>
                <a:cubicBezTo>
                  <a:pt x="18467" y="21049"/>
                  <a:pt x="18602" y="21321"/>
                  <a:pt x="18602" y="21600"/>
                </a:cubicBezTo>
                <a:lnTo>
                  <a:pt x="21600" y="21600"/>
                </a:lnTo>
                <a:cubicBezTo>
                  <a:pt x="21600" y="20150"/>
                  <a:pt x="18986" y="18801"/>
                  <a:pt x="14823" y="17994"/>
                </a:cubicBezTo>
                <a:cubicBezTo>
                  <a:pt x="18986" y="17191"/>
                  <a:pt x="21600" y="15850"/>
                  <a:pt x="21600" y="14389"/>
                </a:cubicBezTo>
                <a:cubicBezTo>
                  <a:pt x="21600" y="12931"/>
                  <a:pt x="18996" y="11592"/>
                  <a:pt x="14846" y="10788"/>
                </a:cubicBezTo>
                <a:cubicBezTo>
                  <a:pt x="18997" y="9985"/>
                  <a:pt x="21600" y="8647"/>
                  <a:pt x="21600" y="7189"/>
                </a:cubicBezTo>
                <a:cubicBezTo>
                  <a:pt x="21600" y="5732"/>
                  <a:pt x="19003" y="4395"/>
                  <a:pt x="14860" y="3591"/>
                </a:cubicBezTo>
                <a:cubicBezTo>
                  <a:pt x="19003" y="2786"/>
                  <a:pt x="21600" y="1446"/>
                  <a:pt x="21600" y="0"/>
                </a:cubicBezTo>
                <a:lnTo>
                  <a:pt x="18602" y="0"/>
                </a:lnTo>
                <a:cubicBezTo>
                  <a:pt x="18602" y="257"/>
                  <a:pt x="18479" y="510"/>
                  <a:pt x="18246" y="756"/>
                </a:cubicBezTo>
                <a:lnTo>
                  <a:pt x="3349" y="756"/>
                </a:lnTo>
                <a:cubicBezTo>
                  <a:pt x="3117" y="510"/>
                  <a:pt x="2993" y="257"/>
                  <a:pt x="2993" y="0"/>
                </a:cubicBezTo>
                <a:lnTo>
                  <a:pt x="0" y="0"/>
                </a:lnTo>
                <a:close/>
                <a:moveTo>
                  <a:pt x="4252" y="1404"/>
                </a:moveTo>
                <a:lnTo>
                  <a:pt x="17348" y="1404"/>
                </a:lnTo>
                <a:cubicBezTo>
                  <a:pt x="16021" y="2117"/>
                  <a:pt x="13716" y="2709"/>
                  <a:pt x="10807" y="3027"/>
                </a:cubicBezTo>
                <a:lnTo>
                  <a:pt x="10798" y="3026"/>
                </a:lnTo>
                <a:lnTo>
                  <a:pt x="10788" y="3027"/>
                </a:lnTo>
                <a:cubicBezTo>
                  <a:pt x="7879" y="2709"/>
                  <a:pt x="5579" y="2117"/>
                  <a:pt x="4252" y="1404"/>
                </a:cubicBezTo>
                <a:close/>
                <a:moveTo>
                  <a:pt x="10798" y="4161"/>
                </a:moveTo>
                <a:cubicBezTo>
                  <a:pt x="13712" y="4479"/>
                  <a:pt x="16020" y="5064"/>
                  <a:pt x="17348" y="5778"/>
                </a:cubicBezTo>
                <a:lnTo>
                  <a:pt x="4247" y="5778"/>
                </a:lnTo>
                <a:cubicBezTo>
                  <a:pt x="5576" y="5064"/>
                  <a:pt x="7883" y="4479"/>
                  <a:pt x="10798" y="4161"/>
                </a:cubicBezTo>
                <a:close/>
                <a:moveTo>
                  <a:pt x="3349" y="6426"/>
                </a:moveTo>
                <a:lnTo>
                  <a:pt x="18246" y="6426"/>
                </a:lnTo>
                <a:cubicBezTo>
                  <a:pt x="18479" y="6673"/>
                  <a:pt x="18602" y="6929"/>
                  <a:pt x="18602" y="7189"/>
                </a:cubicBezTo>
                <a:cubicBezTo>
                  <a:pt x="18602" y="7444"/>
                  <a:pt x="18484" y="7695"/>
                  <a:pt x="18260" y="7938"/>
                </a:cubicBezTo>
                <a:lnTo>
                  <a:pt x="3340" y="7938"/>
                </a:lnTo>
                <a:cubicBezTo>
                  <a:pt x="3116" y="7695"/>
                  <a:pt x="2993" y="7444"/>
                  <a:pt x="2993" y="7189"/>
                </a:cubicBezTo>
                <a:cubicBezTo>
                  <a:pt x="2993" y="6929"/>
                  <a:pt x="3117" y="6673"/>
                  <a:pt x="3349" y="6426"/>
                </a:cubicBezTo>
                <a:close/>
                <a:moveTo>
                  <a:pt x="4224" y="8586"/>
                </a:moveTo>
                <a:lnTo>
                  <a:pt x="17376" y="8586"/>
                </a:lnTo>
                <a:cubicBezTo>
                  <a:pt x="16052" y="9306"/>
                  <a:pt x="13731" y="9898"/>
                  <a:pt x="10798" y="10218"/>
                </a:cubicBezTo>
                <a:cubicBezTo>
                  <a:pt x="7864" y="9898"/>
                  <a:pt x="5548" y="9306"/>
                  <a:pt x="4224" y="8586"/>
                </a:cubicBezTo>
                <a:close/>
                <a:moveTo>
                  <a:pt x="10798" y="11360"/>
                </a:moveTo>
                <a:cubicBezTo>
                  <a:pt x="13688" y="11676"/>
                  <a:pt x="15982" y="12255"/>
                  <a:pt x="17316" y="12960"/>
                </a:cubicBezTo>
                <a:lnTo>
                  <a:pt x="4284" y="12960"/>
                </a:lnTo>
                <a:cubicBezTo>
                  <a:pt x="5618" y="12255"/>
                  <a:pt x="7908" y="11676"/>
                  <a:pt x="10798" y="11360"/>
                </a:cubicBezTo>
                <a:close/>
                <a:moveTo>
                  <a:pt x="3368" y="13608"/>
                </a:moveTo>
                <a:lnTo>
                  <a:pt x="18232" y="13608"/>
                </a:lnTo>
                <a:cubicBezTo>
                  <a:pt x="18476" y="13861"/>
                  <a:pt x="18602" y="14123"/>
                  <a:pt x="18602" y="14389"/>
                </a:cubicBezTo>
                <a:cubicBezTo>
                  <a:pt x="18602" y="14638"/>
                  <a:pt x="18492" y="14883"/>
                  <a:pt x="18278" y="15120"/>
                </a:cubicBezTo>
                <a:lnTo>
                  <a:pt x="3322" y="15120"/>
                </a:lnTo>
                <a:cubicBezTo>
                  <a:pt x="3108" y="14883"/>
                  <a:pt x="2993" y="14638"/>
                  <a:pt x="2993" y="14389"/>
                </a:cubicBezTo>
                <a:cubicBezTo>
                  <a:pt x="2993" y="14123"/>
                  <a:pt x="3124" y="13861"/>
                  <a:pt x="3368" y="13608"/>
                </a:cubicBezTo>
                <a:close/>
                <a:moveTo>
                  <a:pt x="4191" y="15768"/>
                </a:moveTo>
                <a:lnTo>
                  <a:pt x="17409" y="15768"/>
                </a:lnTo>
                <a:cubicBezTo>
                  <a:pt x="16090" y="16496"/>
                  <a:pt x="13756" y="17094"/>
                  <a:pt x="10798" y="17417"/>
                </a:cubicBezTo>
                <a:cubicBezTo>
                  <a:pt x="7840" y="17094"/>
                  <a:pt x="5510" y="16496"/>
                  <a:pt x="4191" y="15768"/>
                </a:cubicBezTo>
                <a:close/>
                <a:moveTo>
                  <a:pt x="10798" y="18571"/>
                </a:moveTo>
                <a:cubicBezTo>
                  <a:pt x="13669" y="18884"/>
                  <a:pt x="15951" y="19445"/>
                  <a:pt x="17288" y="20142"/>
                </a:cubicBezTo>
                <a:lnTo>
                  <a:pt x="4307" y="20142"/>
                </a:lnTo>
                <a:cubicBezTo>
                  <a:pt x="5645" y="19445"/>
                  <a:pt x="7926" y="18884"/>
                  <a:pt x="10798" y="1857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8" name="DNA"/>
          <p:cNvSpPr txBox="1"/>
          <p:nvPr/>
        </p:nvSpPr>
        <p:spPr>
          <a:xfrm>
            <a:off x="1383827" y="5513315"/>
            <a:ext cx="2613276" cy="100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5200" cap="all">
                <a:solidFill>
                  <a:srgbClr val="3F4444"/>
                </a:solidFill>
                <a:latin typeface="DIN Black"/>
                <a:ea typeface="DIN Black"/>
                <a:cs typeface="DIN Black"/>
                <a:sym typeface="DIN Black"/>
              </a:defRPr>
            </a:lvl1pPr>
          </a:lstStyle>
          <a:p>
            <a:r>
              <a:t>DNA</a:t>
            </a:r>
          </a:p>
        </p:txBody>
      </p:sp>
      <p:pic>
        <p:nvPicPr>
          <p:cNvPr id="23" name="Imagem" descr="Image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" y="-42281"/>
            <a:ext cx="3554532" cy="6926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m" descr="Image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8906" y="-68039"/>
            <a:ext cx="3554532" cy="6926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m" descr="Imagem"/>
          <p:cNvPicPr>
            <a:picLocks noChangeAspect="1"/>
          </p:cNvPicPr>
          <p:nvPr/>
        </p:nvPicPr>
        <p:blipFill rotWithShape="1">
          <a:blip r:embed="rId7"/>
          <a:srcRect r="61212"/>
          <a:stretch/>
        </p:blipFill>
        <p:spPr>
          <a:xfrm>
            <a:off x="10813268" y="-68039"/>
            <a:ext cx="1378732" cy="6926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m" descr="Image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873" y="-54787"/>
            <a:ext cx="3554532" cy="69260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44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PERNAMBUCO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16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75904340"/>
              </p:ext>
            </p:extLst>
          </p:nvPr>
        </p:nvGraphicFramePr>
        <p:xfrm>
          <a:off x="79678" y="1451605"/>
          <a:ext cx="3417405" cy="226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307801510"/>
              </p:ext>
            </p:extLst>
          </p:nvPr>
        </p:nvGraphicFramePr>
        <p:xfrm>
          <a:off x="672281" y="3961778"/>
          <a:ext cx="2462715" cy="227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647206215"/>
              </p:ext>
            </p:extLst>
          </p:nvPr>
        </p:nvGraphicFramePr>
        <p:xfrm>
          <a:off x="3497083" y="3961778"/>
          <a:ext cx="2146678" cy="227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045404360"/>
              </p:ext>
            </p:extLst>
          </p:nvPr>
        </p:nvGraphicFramePr>
        <p:xfrm>
          <a:off x="5992877" y="3912308"/>
          <a:ext cx="2782195" cy="232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047091590"/>
              </p:ext>
            </p:extLst>
          </p:nvPr>
        </p:nvGraphicFramePr>
        <p:xfrm>
          <a:off x="8903123" y="3912308"/>
          <a:ext cx="2698713" cy="227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869127122"/>
              </p:ext>
            </p:extLst>
          </p:nvPr>
        </p:nvGraphicFramePr>
        <p:xfrm>
          <a:off x="2905868" y="1461148"/>
          <a:ext cx="3171065" cy="225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190325008"/>
              </p:ext>
            </p:extLst>
          </p:nvPr>
        </p:nvGraphicFramePr>
        <p:xfrm>
          <a:off x="5732058" y="1503618"/>
          <a:ext cx="3171065" cy="221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993724621"/>
              </p:ext>
            </p:extLst>
          </p:nvPr>
        </p:nvGraphicFramePr>
        <p:xfrm>
          <a:off x="8598777" y="1513858"/>
          <a:ext cx="3171065" cy="220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5587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RIO GRANDE DO NORTE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 2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950340"/>
              </p:ext>
            </p:extLst>
          </p:nvPr>
        </p:nvGraphicFramePr>
        <p:xfrm>
          <a:off x="179081" y="1451605"/>
          <a:ext cx="3171065" cy="21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758722198"/>
              </p:ext>
            </p:extLst>
          </p:nvPr>
        </p:nvGraphicFramePr>
        <p:xfrm>
          <a:off x="672281" y="3961778"/>
          <a:ext cx="2233587" cy="208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025418841"/>
              </p:ext>
            </p:extLst>
          </p:nvPr>
        </p:nvGraphicFramePr>
        <p:xfrm>
          <a:off x="3497083" y="3927391"/>
          <a:ext cx="2146678" cy="212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214487123"/>
              </p:ext>
            </p:extLst>
          </p:nvPr>
        </p:nvGraphicFramePr>
        <p:xfrm>
          <a:off x="6005848" y="3901548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4040645156"/>
              </p:ext>
            </p:extLst>
          </p:nvPr>
        </p:nvGraphicFramePr>
        <p:xfrm>
          <a:off x="8903123" y="3961778"/>
          <a:ext cx="2698713" cy="208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642602619"/>
              </p:ext>
            </p:extLst>
          </p:nvPr>
        </p:nvGraphicFramePr>
        <p:xfrm>
          <a:off x="2905868" y="1420678"/>
          <a:ext cx="3171065" cy="213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062931961"/>
              </p:ext>
            </p:extLst>
          </p:nvPr>
        </p:nvGraphicFramePr>
        <p:xfrm>
          <a:off x="5738084" y="1451605"/>
          <a:ext cx="3171065" cy="21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239827901"/>
              </p:ext>
            </p:extLst>
          </p:nvPr>
        </p:nvGraphicFramePr>
        <p:xfrm>
          <a:off x="8674460" y="1420678"/>
          <a:ext cx="3171065" cy="213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239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SERGIPE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 5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384949192"/>
              </p:ext>
            </p:extLst>
          </p:nvPr>
        </p:nvGraphicFramePr>
        <p:xfrm>
          <a:off x="179081" y="1456695"/>
          <a:ext cx="3171065" cy="206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448532155"/>
              </p:ext>
            </p:extLst>
          </p:nvPr>
        </p:nvGraphicFramePr>
        <p:xfrm>
          <a:off x="672281" y="4022002"/>
          <a:ext cx="2233587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312406727"/>
              </p:ext>
            </p:extLst>
          </p:nvPr>
        </p:nvGraphicFramePr>
        <p:xfrm>
          <a:off x="3497083" y="3927391"/>
          <a:ext cx="2146678" cy="20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65416684"/>
              </p:ext>
            </p:extLst>
          </p:nvPr>
        </p:nvGraphicFramePr>
        <p:xfrm>
          <a:off x="6005848" y="3901548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4160173"/>
              </p:ext>
            </p:extLst>
          </p:nvPr>
        </p:nvGraphicFramePr>
        <p:xfrm>
          <a:off x="8788043" y="3927391"/>
          <a:ext cx="2698713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417730921"/>
              </p:ext>
            </p:extLst>
          </p:nvPr>
        </p:nvGraphicFramePr>
        <p:xfrm>
          <a:off x="2905868" y="1420678"/>
          <a:ext cx="3171065" cy="209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102742915"/>
              </p:ext>
            </p:extLst>
          </p:nvPr>
        </p:nvGraphicFramePr>
        <p:xfrm>
          <a:off x="5732058" y="1451605"/>
          <a:ext cx="3171065" cy="206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886268478"/>
              </p:ext>
            </p:extLst>
          </p:nvPr>
        </p:nvGraphicFramePr>
        <p:xfrm>
          <a:off x="8458845" y="1451604"/>
          <a:ext cx="3171065" cy="206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0913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0976" y="866037"/>
            <a:ext cx="246888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71778" y="2566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RESULTADOS POR REGIÃO/ESTADO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5208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56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ESPÍRITO SANTO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17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96756080"/>
              </p:ext>
            </p:extLst>
          </p:nvPr>
        </p:nvGraphicFramePr>
        <p:xfrm>
          <a:off x="179081" y="1451605"/>
          <a:ext cx="3171065" cy="224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816544240"/>
              </p:ext>
            </p:extLst>
          </p:nvPr>
        </p:nvGraphicFramePr>
        <p:xfrm>
          <a:off x="672281" y="3961778"/>
          <a:ext cx="2233587" cy="220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355852962"/>
              </p:ext>
            </p:extLst>
          </p:nvPr>
        </p:nvGraphicFramePr>
        <p:xfrm>
          <a:off x="3418061" y="3961778"/>
          <a:ext cx="2146678" cy="220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46366546"/>
              </p:ext>
            </p:extLst>
          </p:nvPr>
        </p:nvGraphicFramePr>
        <p:xfrm>
          <a:off x="5344477" y="3894280"/>
          <a:ext cx="3958277" cy="227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4074509860"/>
              </p:ext>
            </p:extLst>
          </p:nvPr>
        </p:nvGraphicFramePr>
        <p:xfrm>
          <a:off x="8770513" y="3961778"/>
          <a:ext cx="2975019" cy="220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896234644"/>
              </p:ext>
            </p:extLst>
          </p:nvPr>
        </p:nvGraphicFramePr>
        <p:xfrm>
          <a:off x="2905868" y="1420677"/>
          <a:ext cx="3171065" cy="227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537682602"/>
              </p:ext>
            </p:extLst>
          </p:nvPr>
        </p:nvGraphicFramePr>
        <p:xfrm>
          <a:off x="5738084" y="1451604"/>
          <a:ext cx="3171065" cy="224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11192210"/>
              </p:ext>
            </p:extLst>
          </p:nvPr>
        </p:nvGraphicFramePr>
        <p:xfrm>
          <a:off x="8674460" y="1451604"/>
          <a:ext cx="3171065" cy="224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4195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MINAS GERAIS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43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029796"/>
              </p:ext>
            </p:extLst>
          </p:nvPr>
        </p:nvGraphicFramePr>
        <p:xfrm>
          <a:off x="209927" y="106908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644406"/>
              </p:ext>
            </p:extLst>
          </p:nvPr>
        </p:nvGraphicFramePr>
        <p:xfrm>
          <a:off x="3221199" y="106908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795618"/>
              </p:ext>
            </p:extLst>
          </p:nvPr>
        </p:nvGraphicFramePr>
        <p:xfrm>
          <a:off x="6312368" y="106908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234885"/>
              </p:ext>
            </p:extLst>
          </p:nvPr>
        </p:nvGraphicFramePr>
        <p:xfrm>
          <a:off x="9329583" y="106908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78866"/>
              </p:ext>
            </p:extLst>
          </p:nvPr>
        </p:nvGraphicFramePr>
        <p:xfrm>
          <a:off x="209927" y="3847164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070526"/>
              </p:ext>
            </p:extLst>
          </p:nvPr>
        </p:nvGraphicFramePr>
        <p:xfrm>
          <a:off x="3221199" y="3847165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214177"/>
              </p:ext>
            </p:extLst>
          </p:nvPr>
        </p:nvGraphicFramePr>
        <p:xfrm>
          <a:off x="6312369" y="3847171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442077"/>
              </p:ext>
            </p:extLst>
          </p:nvPr>
        </p:nvGraphicFramePr>
        <p:xfrm>
          <a:off x="9323641" y="3847163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483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RIO DE JANEIRO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16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53094062"/>
              </p:ext>
            </p:extLst>
          </p:nvPr>
        </p:nvGraphicFramePr>
        <p:xfrm>
          <a:off x="1" y="1233055"/>
          <a:ext cx="3497082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747789485"/>
              </p:ext>
            </p:extLst>
          </p:nvPr>
        </p:nvGraphicFramePr>
        <p:xfrm>
          <a:off x="17072" y="3972322"/>
          <a:ext cx="3492374" cy="269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558470894"/>
              </p:ext>
            </p:extLst>
          </p:nvPr>
        </p:nvGraphicFramePr>
        <p:xfrm>
          <a:off x="3160959" y="3927391"/>
          <a:ext cx="2787349" cy="267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119980721"/>
              </p:ext>
            </p:extLst>
          </p:nvPr>
        </p:nvGraphicFramePr>
        <p:xfrm>
          <a:off x="2257225" y="3883570"/>
          <a:ext cx="2960841" cy="287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1808771996"/>
              </p:ext>
            </p:extLst>
          </p:nvPr>
        </p:nvGraphicFramePr>
        <p:xfrm>
          <a:off x="5948308" y="3856616"/>
          <a:ext cx="2698713" cy="25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190599219"/>
              </p:ext>
            </p:extLst>
          </p:nvPr>
        </p:nvGraphicFramePr>
        <p:xfrm>
          <a:off x="2905868" y="1319083"/>
          <a:ext cx="3171065" cy="235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93398030"/>
              </p:ext>
            </p:extLst>
          </p:nvPr>
        </p:nvGraphicFramePr>
        <p:xfrm>
          <a:off x="5738084" y="1319084"/>
          <a:ext cx="3171065" cy="235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88036281"/>
              </p:ext>
            </p:extLst>
          </p:nvPr>
        </p:nvGraphicFramePr>
        <p:xfrm>
          <a:off x="8475607" y="1309589"/>
          <a:ext cx="3171065" cy="236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715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SÃO PAULO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70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296671"/>
              </p:ext>
            </p:extLst>
          </p:nvPr>
        </p:nvGraphicFramePr>
        <p:xfrm>
          <a:off x="209927" y="106908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835853"/>
              </p:ext>
            </p:extLst>
          </p:nvPr>
        </p:nvGraphicFramePr>
        <p:xfrm>
          <a:off x="3221199" y="106908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944602"/>
              </p:ext>
            </p:extLst>
          </p:nvPr>
        </p:nvGraphicFramePr>
        <p:xfrm>
          <a:off x="6312368" y="106908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645036"/>
              </p:ext>
            </p:extLst>
          </p:nvPr>
        </p:nvGraphicFramePr>
        <p:xfrm>
          <a:off x="9341786" y="106908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896739"/>
              </p:ext>
            </p:extLst>
          </p:nvPr>
        </p:nvGraphicFramePr>
        <p:xfrm>
          <a:off x="209927" y="3847164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955467"/>
              </p:ext>
            </p:extLst>
          </p:nvPr>
        </p:nvGraphicFramePr>
        <p:xfrm>
          <a:off x="3221198" y="3847162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357567"/>
              </p:ext>
            </p:extLst>
          </p:nvPr>
        </p:nvGraphicFramePr>
        <p:xfrm>
          <a:off x="2724613" y="3612555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505636"/>
              </p:ext>
            </p:extLst>
          </p:nvPr>
        </p:nvGraphicFramePr>
        <p:xfrm>
          <a:off x="6699205" y="3612555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4761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0976" y="866037"/>
            <a:ext cx="246888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71778" y="2566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RESULTADOS POR REGIÃO/ESTADO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4572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0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266674"/>
              </p:ext>
            </p:extLst>
          </p:nvPr>
        </p:nvGraphicFramePr>
        <p:xfrm>
          <a:off x="282566" y="124191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194723"/>
              </p:ext>
            </p:extLst>
          </p:nvPr>
        </p:nvGraphicFramePr>
        <p:xfrm>
          <a:off x="3266591" y="1241915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060640"/>
              </p:ext>
            </p:extLst>
          </p:nvPr>
        </p:nvGraphicFramePr>
        <p:xfrm>
          <a:off x="6312367" y="1288611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474934"/>
              </p:ext>
            </p:extLst>
          </p:nvPr>
        </p:nvGraphicFramePr>
        <p:xfrm>
          <a:off x="9358143" y="1288611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501751"/>
              </p:ext>
            </p:extLst>
          </p:nvPr>
        </p:nvGraphicFramePr>
        <p:xfrm>
          <a:off x="282566" y="3847161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977889"/>
              </p:ext>
            </p:extLst>
          </p:nvPr>
        </p:nvGraphicFramePr>
        <p:xfrm>
          <a:off x="6312368" y="3847160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049098"/>
              </p:ext>
            </p:extLst>
          </p:nvPr>
        </p:nvGraphicFramePr>
        <p:xfrm>
          <a:off x="3266591" y="3873614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542439"/>
              </p:ext>
            </p:extLst>
          </p:nvPr>
        </p:nvGraphicFramePr>
        <p:xfrm>
          <a:off x="9296392" y="3847159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-249721" y="21071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PARANÁ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 10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67425" y="1565361"/>
            <a:ext cx="1219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C000"/>
                </a:solidFill>
                <a:latin typeface="DIN Engschrift Std" panose="00000500000000000000" pitchFamily="50" charset="0"/>
              </a:rPr>
              <a:t>CONTROLA BRASIL</a:t>
            </a:r>
          </a:p>
          <a:p>
            <a:endParaRPr lang="pt-BR" sz="4800" b="1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  <a:p>
            <a:r>
              <a:rPr lang="pt-BR" sz="4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FASE DE DIAGNÓSTICO</a:t>
            </a:r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: ENVIO DE QUESTIONÁRIO SOBRE CONTROLES INTERNOS PARA MUNICÍPIOS COM POPULAÇÃO ACIMA DE 20 MIL HABITANTES </a:t>
            </a:r>
          </a:p>
          <a:p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28590" y="1472856"/>
            <a:ext cx="2040835" cy="22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/>
          </a:p>
        </p:txBody>
      </p:sp>
      <p:sp>
        <p:nvSpPr>
          <p:cNvPr id="5" name="CaixaDeTexto 4"/>
          <p:cNvSpPr txBox="1"/>
          <p:nvPr/>
        </p:nvSpPr>
        <p:spPr>
          <a:xfrm>
            <a:off x="2436815" y="734584"/>
            <a:ext cx="742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PROJETO</a:t>
            </a:r>
          </a:p>
        </p:txBody>
      </p:sp>
      <p:pic>
        <p:nvPicPr>
          <p:cNvPr id="6" name="Imagem" descr="Imagem"/>
          <p:cNvPicPr>
            <a:picLocks noChangeAspect="1"/>
          </p:cNvPicPr>
          <p:nvPr/>
        </p:nvPicPr>
        <p:blipFill rotWithShape="1">
          <a:blip r:embed="rId3"/>
          <a:srcRect l="61736" b="953"/>
          <a:stretch/>
        </p:blipFill>
        <p:spPr>
          <a:xfrm>
            <a:off x="0" y="19766"/>
            <a:ext cx="1360094" cy="6860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159" y="-31550"/>
            <a:ext cx="3554532" cy="6926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" y="19766"/>
            <a:ext cx="11857150" cy="6926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880" y="-16523"/>
            <a:ext cx="3554532" cy="69260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22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492902"/>
              </p:ext>
            </p:extLst>
          </p:nvPr>
        </p:nvGraphicFramePr>
        <p:xfrm>
          <a:off x="191801" y="1241920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950719"/>
              </p:ext>
            </p:extLst>
          </p:nvPr>
        </p:nvGraphicFramePr>
        <p:xfrm>
          <a:off x="3203073" y="1241920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284747"/>
              </p:ext>
            </p:extLst>
          </p:nvPr>
        </p:nvGraphicFramePr>
        <p:xfrm>
          <a:off x="6312369" y="1241920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89616"/>
              </p:ext>
            </p:extLst>
          </p:nvPr>
        </p:nvGraphicFramePr>
        <p:xfrm>
          <a:off x="9323640" y="1241920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103033"/>
              </p:ext>
            </p:extLst>
          </p:nvPr>
        </p:nvGraphicFramePr>
        <p:xfrm>
          <a:off x="130032" y="3847165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799297"/>
              </p:ext>
            </p:extLst>
          </p:nvPr>
        </p:nvGraphicFramePr>
        <p:xfrm>
          <a:off x="2906560" y="3966436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362064"/>
              </p:ext>
            </p:extLst>
          </p:nvPr>
        </p:nvGraphicFramePr>
        <p:xfrm>
          <a:off x="5972923" y="3847164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RIO GRANDE DO SUL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26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SANTA CATARINA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24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610509"/>
              </p:ext>
            </p:extLst>
          </p:nvPr>
        </p:nvGraphicFramePr>
        <p:xfrm>
          <a:off x="356242" y="1241920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063211"/>
              </p:ext>
            </p:extLst>
          </p:nvPr>
        </p:nvGraphicFramePr>
        <p:xfrm>
          <a:off x="3371144" y="1201057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363618"/>
              </p:ext>
            </p:extLst>
          </p:nvPr>
        </p:nvGraphicFramePr>
        <p:xfrm>
          <a:off x="6349206" y="1172414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436884"/>
              </p:ext>
            </p:extLst>
          </p:nvPr>
        </p:nvGraphicFramePr>
        <p:xfrm>
          <a:off x="9327270" y="1188909"/>
          <a:ext cx="2587877" cy="2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193910"/>
              </p:ext>
            </p:extLst>
          </p:nvPr>
        </p:nvGraphicFramePr>
        <p:xfrm>
          <a:off x="356242" y="3847171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48392"/>
              </p:ext>
            </p:extLst>
          </p:nvPr>
        </p:nvGraphicFramePr>
        <p:xfrm>
          <a:off x="3371144" y="3847171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237405"/>
              </p:ext>
            </p:extLst>
          </p:nvPr>
        </p:nvGraphicFramePr>
        <p:xfrm>
          <a:off x="6349206" y="3847164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19334"/>
              </p:ext>
            </p:extLst>
          </p:nvPr>
        </p:nvGraphicFramePr>
        <p:xfrm>
          <a:off x="9327270" y="3847171"/>
          <a:ext cx="2587877" cy="30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502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0976" y="866037"/>
            <a:ext cx="246888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71778" y="2566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RESULTADOS POR REGIÃO/ESTADO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744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19323741"/>
              </p:ext>
            </p:extLst>
          </p:nvPr>
        </p:nvGraphicFramePr>
        <p:xfrm>
          <a:off x="179081" y="145160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365429488"/>
              </p:ext>
            </p:extLst>
          </p:nvPr>
        </p:nvGraphicFramePr>
        <p:xfrm>
          <a:off x="672281" y="3961778"/>
          <a:ext cx="2233587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689329107"/>
              </p:ext>
            </p:extLst>
          </p:nvPr>
        </p:nvGraphicFramePr>
        <p:xfrm>
          <a:off x="3497083" y="3927391"/>
          <a:ext cx="2146678" cy="20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45165973"/>
              </p:ext>
            </p:extLst>
          </p:nvPr>
        </p:nvGraphicFramePr>
        <p:xfrm>
          <a:off x="5846279" y="3841324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227303260"/>
              </p:ext>
            </p:extLst>
          </p:nvPr>
        </p:nvGraphicFramePr>
        <p:xfrm>
          <a:off x="8830992" y="3841324"/>
          <a:ext cx="2698713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068595284"/>
              </p:ext>
            </p:extLst>
          </p:nvPr>
        </p:nvGraphicFramePr>
        <p:xfrm>
          <a:off x="2905868" y="1420678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685861778"/>
              </p:ext>
            </p:extLst>
          </p:nvPr>
        </p:nvGraphicFramePr>
        <p:xfrm>
          <a:off x="5597905" y="145160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174759721"/>
              </p:ext>
            </p:extLst>
          </p:nvPr>
        </p:nvGraphicFramePr>
        <p:xfrm>
          <a:off x="8430771" y="1393447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-249721" y="16061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GOIÁS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 6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MATO GROSSO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6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734284674"/>
              </p:ext>
            </p:extLst>
          </p:nvPr>
        </p:nvGraphicFramePr>
        <p:xfrm>
          <a:off x="179081" y="145160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027120890"/>
              </p:ext>
            </p:extLst>
          </p:nvPr>
        </p:nvGraphicFramePr>
        <p:xfrm>
          <a:off x="2955889" y="3982240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989605932"/>
              </p:ext>
            </p:extLst>
          </p:nvPr>
        </p:nvGraphicFramePr>
        <p:xfrm>
          <a:off x="6097035" y="3982240"/>
          <a:ext cx="2698713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590485724"/>
              </p:ext>
            </p:extLst>
          </p:nvPr>
        </p:nvGraphicFramePr>
        <p:xfrm>
          <a:off x="2905868" y="1420678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577586537"/>
              </p:ext>
            </p:extLst>
          </p:nvPr>
        </p:nvGraphicFramePr>
        <p:xfrm>
          <a:off x="5738084" y="139977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003965634"/>
              </p:ext>
            </p:extLst>
          </p:nvPr>
        </p:nvGraphicFramePr>
        <p:xfrm>
          <a:off x="8464871" y="1410226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94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MATO GROSSO DO SUL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5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23819249"/>
              </p:ext>
            </p:extLst>
          </p:nvPr>
        </p:nvGraphicFramePr>
        <p:xfrm>
          <a:off x="179081" y="145160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4193410908"/>
              </p:ext>
            </p:extLst>
          </p:nvPr>
        </p:nvGraphicFramePr>
        <p:xfrm>
          <a:off x="672281" y="3961778"/>
          <a:ext cx="2233587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514602461"/>
              </p:ext>
            </p:extLst>
          </p:nvPr>
        </p:nvGraphicFramePr>
        <p:xfrm>
          <a:off x="3497083" y="3927391"/>
          <a:ext cx="2146678" cy="20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740617070"/>
              </p:ext>
            </p:extLst>
          </p:nvPr>
        </p:nvGraphicFramePr>
        <p:xfrm>
          <a:off x="6005848" y="3901548"/>
          <a:ext cx="278219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637177015"/>
              </p:ext>
            </p:extLst>
          </p:nvPr>
        </p:nvGraphicFramePr>
        <p:xfrm>
          <a:off x="8903123" y="3961778"/>
          <a:ext cx="2698713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23803341"/>
              </p:ext>
            </p:extLst>
          </p:nvPr>
        </p:nvGraphicFramePr>
        <p:xfrm>
          <a:off x="2905868" y="1420678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083286994"/>
              </p:ext>
            </p:extLst>
          </p:nvPr>
        </p:nvGraphicFramePr>
        <p:xfrm>
          <a:off x="5738084" y="139977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124220453"/>
              </p:ext>
            </p:extLst>
          </p:nvPr>
        </p:nvGraphicFramePr>
        <p:xfrm>
          <a:off x="8645054" y="1410226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1390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00584" y="467646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OBSERVAÇÕES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4528" y="1384415"/>
            <a:ext cx="11163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  <a:p>
            <a:pPr algn="just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Nenhum município dos estados de Piauí e Roraima, até a data de encerramento da coleta de dados, havia respondido ao questionário.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 </a:t>
            </a:r>
          </a:p>
          <a:p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72323" y="3597854"/>
            <a:ext cx="11350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Não foram localizados os canais para envio do questionário nas capitais dos estados de RJ, MG, PR, SC, AL, PI, RN e Distrito Federal.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236251" y="1086432"/>
            <a:ext cx="3511296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8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TOTAL DE RESPOSTAS -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850776" y="976258"/>
            <a:ext cx="6777318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753547"/>
              </p:ext>
            </p:extLst>
          </p:nvPr>
        </p:nvGraphicFramePr>
        <p:xfrm>
          <a:off x="738768" y="1825625"/>
          <a:ext cx="107144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3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OUVIDORIA -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850776" y="976258"/>
            <a:ext cx="6777318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933390"/>
              </p:ext>
            </p:extLst>
          </p:nvPr>
        </p:nvGraphicFramePr>
        <p:xfrm>
          <a:off x="758283" y="1825625"/>
          <a:ext cx="106828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4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AUDITORIA –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850776" y="976258"/>
            <a:ext cx="6777318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006217"/>
              </p:ext>
            </p:extLst>
          </p:nvPr>
        </p:nvGraphicFramePr>
        <p:xfrm>
          <a:off x="758283" y="1825625"/>
          <a:ext cx="106828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8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0976" y="1175532"/>
            <a:ext cx="246888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97536" y="46764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CONTEÚDO QUESTIONÁRIO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7406" y="1520345"/>
            <a:ext cx="1135075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O Poder Executivo do Município possui órgão de ouvidoria?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O Poder Executivo do Município possui órgão de auditoria?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O Poder Executivo do Município possui órgão de corregedoria?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Há um órgão de controle interno do Poder Executivo municipal estruturado com status de secretaria?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Esse órgão de controle interno do Poder Executivo Municipal possui, em sua estrutura, as quatro macro funções de controle, sendo essas a ouvidoria, auditoria, corregedoria e controladoria?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Há uma lei de criação que estruturou o órgão de controle interno no município? Por favor, especifique.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Há um programa de integridade pública para o Poder Executivo municipal?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Há um Código de Ética para os servidores do poder executivo municipal? Por favor, especifique.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CORREGEDORIA –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850776" y="976258"/>
            <a:ext cx="6777318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749097"/>
              </p:ext>
            </p:extLst>
          </p:nvPr>
        </p:nvGraphicFramePr>
        <p:xfrm>
          <a:off x="758283" y="1825625"/>
          <a:ext cx="106828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00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8163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CONTROLE INTERNO COM STATUS DE SECRETARIA –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758283" y="976258"/>
            <a:ext cx="10682867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40821"/>
              </p:ext>
            </p:extLst>
          </p:nvPr>
        </p:nvGraphicFramePr>
        <p:xfrm>
          <a:off x="758283" y="1825625"/>
          <a:ext cx="106828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47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MACRO FUNÇÕES DE CONTROLE –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344706" y="976258"/>
            <a:ext cx="9749118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303459"/>
              </p:ext>
            </p:extLst>
          </p:nvPr>
        </p:nvGraphicFramePr>
        <p:xfrm>
          <a:off x="758283" y="1825625"/>
          <a:ext cx="106828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12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LEI DE ESTRUTURAÇÃO –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850776" y="976258"/>
            <a:ext cx="6777318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25811"/>
              </p:ext>
            </p:extLst>
          </p:nvPr>
        </p:nvGraphicFramePr>
        <p:xfrm>
          <a:off x="758283" y="1825625"/>
          <a:ext cx="106828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PROGRAMA DE INTEGRIDADE PÚBLICA –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841679" y="976258"/>
            <a:ext cx="8744755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015298"/>
              </p:ext>
            </p:extLst>
          </p:nvPr>
        </p:nvGraphicFramePr>
        <p:xfrm>
          <a:off x="758283" y="1825625"/>
          <a:ext cx="106828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11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CÓDIGO DE ÉTICA – FAIXAS POPULACIONAIS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850776" y="976258"/>
            <a:ext cx="6777318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300556"/>
              </p:ext>
            </p:extLst>
          </p:nvPr>
        </p:nvGraphicFramePr>
        <p:xfrm>
          <a:off x="758283" y="1825625"/>
          <a:ext cx="106828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28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FAIXA POPULACIONAL - 20.000 A 30.000 HABITANTES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627289" y="976258"/>
            <a:ext cx="7237927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131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6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FAIXA POPULACIONAL - 30.000 A 40.000 HABITANTES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627289" y="976258"/>
            <a:ext cx="7237927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715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6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FAIXA POPULACIONAL - 40.000 A 50.000 HABITANTES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614411" y="976258"/>
            <a:ext cx="7237927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4202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91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FAIXA POPULACIONAL - 50.000 A 100.000 HABITANTES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562895" y="976258"/>
            <a:ext cx="7392473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5629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0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0976" y="1175532"/>
            <a:ext cx="246888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97536" y="46764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METODOLOGIA QUESTIONÁRIO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7406" y="1752161"/>
            <a:ext cx="113507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Seleção de municípios brasileiros com mais de 20 mil habitantes;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Fonte: site IBGE (</a:t>
            </a:r>
            <a:r>
              <a:rPr lang="pt-BR" sz="2600" dirty="0">
                <a:latin typeface="DIN Engschrift Std" panose="00000500000000000000" pitchFamily="50" charset="0"/>
                <a:hlinkClick r:id="rId2"/>
              </a:rPr>
              <a:t>https://ibge.gov.br/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Base legal: LAI – lei 12527/2011 (</a:t>
            </a:r>
            <a:r>
              <a:rPr lang="pt-BR" sz="2600" dirty="0">
                <a:latin typeface="DIN Engschrift Std" panose="00000500000000000000" pitchFamily="50" charset="0"/>
                <a:hlinkClick r:id="rId3"/>
              </a:rPr>
              <a:t>http://www.acessoainformacao.gov.br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Canais de contato com municípios para envio de questionário: </a:t>
            </a:r>
            <a:r>
              <a:rPr lang="pt-BR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e-SIC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(</a:t>
            </a:r>
            <a:r>
              <a:rPr lang="pt-BR" sz="2600" dirty="0">
                <a:latin typeface="DIN Engschrift Std" panose="00000500000000000000" pitchFamily="50" charset="0"/>
                <a:hlinkClick r:id="rId4"/>
              </a:rPr>
              <a:t>https://esic.cgu.gov.br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),</a:t>
            </a:r>
            <a:r>
              <a:rPr lang="pt-BR" sz="2600" dirty="0">
                <a:latin typeface="DIN Engschrift Std" panose="00000500000000000000" pitchFamily="50" charset="0"/>
              </a:rPr>
              <a:t> 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Portais de Transparência dos municípios ou e-mails;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Período de envio de questionários: novembro/2018 a março/2019;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Período de recebimento de respostas: novembro/2018 a junho/2019.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173" y="438674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FAIXA POPULACIONAL - 100.000 A 250.000 HABITANTES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flipV="1">
            <a:off x="2472743" y="1023897"/>
            <a:ext cx="7662929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2704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00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9625" y="39103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FAIXA POPULACIONAL - 250.000 A 500.000 HABITANTES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356835" y="976258"/>
            <a:ext cx="7688686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735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9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FAIXA POPULACIONAL - 500.000 A 1.000.000 HABITANTES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356835" y="976258"/>
            <a:ext cx="7714444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Espaço Reservado para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6364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26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7882" y="368175"/>
            <a:ext cx="114031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FAIXA POPULACIONAL - A PARTIR DE 1.000.000 HABITANTES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215165" y="976258"/>
            <a:ext cx="801066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Espaço Reservado para Conteú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3619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4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00584" y="292589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JUSTIFICATIVA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3824" y="1003358"/>
            <a:ext cx="11163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Fazer o diagnóstico, através do envio do questionário aos municípios, acerca da perspectiva dos controles internos e da estrutura organizacional dos entes federativos brasileiros. </a:t>
            </a:r>
          </a:p>
          <a:p>
            <a:pPr algn="just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O diagnóstico servirá de base para a execução de projeto que visa elaborar materiais para apoiar os municípios que desejam melhorar ou implementar sua estrutura de controles internos.</a:t>
            </a:r>
          </a:p>
          <a:p>
            <a:pPr algn="just"/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 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85345" y="2593927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META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13824" y="3124257"/>
            <a:ext cx="11350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Pautar a atividade de controle institucional e social em todo país, e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publicizar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os resultados obtidos na fase de diagnóstico, através de elaboração de artigo e divulgação para mídia especializada.</a:t>
            </a:r>
          </a:p>
          <a:p>
            <a:pPr algn="just"/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85344" y="4625948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PÚBLICO-ALVO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14527" y="5381514"/>
            <a:ext cx="11350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Todos os municípios da federação brasileira, imprensa especializada e Poder Público. 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07408" y="3183547"/>
            <a:ext cx="3511296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407408" y="5196551"/>
            <a:ext cx="3511296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255008" y="849217"/>
            <a:ext cx="3511296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5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346435" y="748977"/>
            <a:ext cx="3525356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470244" y="875694"/>
            <a:ext cx="742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CONTROLA BRASIL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/>
          <p:cNvGrpSpPr/>
          <p:nvPr/>
        </p:nvGrpSpPr>
        <p:grpSpPr>
          <a:xfrm>
            <a:off x="1640589" y="1654412"/>
            <a:ext cx="8934576" cy="3895971"/>
            <a:chOff x="640120" y="1614655"/>
            <a:chExt cx="8934576" cy="3895971"/>
          </a:xfrm>
        </p:grpSpPr>
        <p:sp>
          <p:nvSpPr>
            <p:cNvPr id="2" name="Retângulo 1"/>
            <p:cNvSpPr/>
            <p:nvPr/>
          </p:nvSpPr>
          <p:spPr>
            <a:xfrm>
              <a:off x="662609" y="1614655"/>
              <a:ext cx="3127513" cy="596348"/>
            </a:xfrm>
            <a:prstGeom prst="rect">
              <a:avLst/>
            </a:prstGeom>
            <a:solidFill>
              <a:srgbClr val="3E44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latin typeface="DIN Engschrift Std" panose="00000500000000000000" pitchFamily="50" charset="0"/>
                </a:rPr>
                <a:t>OBJETIVO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4134822" y="1614655"/>
              <a:ext cx="5406746" cy="596348"/>
            </a:xfrm>
            <a:prstGeom prst="rect">
              <a:avLst/>
            </a:prstGeom>
            <a:solidFill>
              <a:srgbClr val="3E44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latin typeface="DIN Engschrift Std" panose="00000500000000000000" pitchFamily="50" charset="0"/>
                </a:rPr>
                <a:t>EQUIPE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662609" y="2264012"/>
              <a:ext cx="3127513" cy="19782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>
                <a:latin typeface="DIN Engschrift Std" panose="00000500000000000000" pitchFamily="50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147933" y="2264011"/>
              <a:ext cx="5406746" cy="32466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>
                <a:latin typeface="DIN Engschrift Std" panose="00000500000000000000" pitchFamily="50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40120" y="2307787"/>
              <a:ext cx="3127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Engschrift Std" panose="00000500000000000000" pitchFamily="50" charset="0"/>
                </a:rPr>
                <a:t>Implementar, estruturar e reestruturação sistemas de controles internos e controladorias de municípios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167948" y="3572552"/>
              <a:ext cx="5406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Engschrift Std" panose="00000500000000000000" pitchFamily="50" charset="0"/>
                </a:rPr>
                <a:t>GRUPO DE GESTORES PÚBLICOS VOLUNTÁRIOS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134820" y="4293855"/>
              <a:ext cx="54067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Engschrift Std" panose="00000500000000000000" pitchFamily="50" charset="0"/>
                </a:rPr>
                <a:t>FEA/USP RIBEIRÃO PRETO</a:t>
              </a:r>
            </a:p>
            <a:p>
              <a:pPr algn="ctr"/>
              <a:r>
                <a:rPr lang="pt-B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Engschrift Std" panose="00000500000000000000" pitchFamily="50" charset="0"/>
                </a:rPr>
                <a:t>GRUPO DE PESQUISA </a:t>
              </a:r>
              <a:r>
                <a:rPr 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Engschrift Std" panose="00000500000000000000" pitchFamily="50" charset="0"/>
                </a:rPr>
                <a:t>Public Sector Accounting and Governance in Brazil </a:t>
              </a:r>
              <a:endPara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134820" y="2245828"/>
              <a:ext cx="54067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Engschrift Std" panose="00000500000000000000" pitchFamily="50" charset="0"/>
                </a:rPr>
                <a:t>EQUIPE INAC</a:t>
              </a:r>
            </a:p>
            <a:p>
              <a:pPr algn="ctr"/>
              <a:r>
                <a:rPr lang="pt-B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Engschrift Std" panose="00000500000000000000" pitchFamily="50" charset="0"/>
                </a:rPr>
                <a:t>GRUPO MULTIDISCIPLINAR FOCADO NA CONCEPÇÃO E EXECUÇÃO DO PROJETO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62609" y="4293855"/>
              <a:ext cx="3127513" cy="596348"/>
            </a:xfrm>
            <a:prstGeom prst="rect">
              <a:avLst/>
            </a:prstGeom>
            <a:solidFill>
              <a:srgbClr val="3E44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latin typeface="DIN Engschrift Std" panose="00000500000000000000" pitchFamily="50" charset="0"/>
                </a:rPr>
                <a:t>CUSTEIO DO PROJETO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62609" y="4313242"/>
              <a:ext cx="3127513" cy="11973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latin typeface="DIN Engschrift Std" panose="00000500000000000000" pitchFamily="50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49498" y="5000359"/>
              <a:ext cx="31275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N Engschrift Std" panose="00000500000000000000" pitchFamily="50" charset="0"/>
                </a:rPr>
                <a:t>EM FASE DE CAPTAÇÃO</a:t>
              </a: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2467899" y="254367"/>
            <a:ext cx="742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FICHA TÉCNICA DO PROJETO</a:t>
            </a:r>
          </a:p>
        </p:txBody>
      </p:sp>
    </p:spTree>
    <p:extLst>
      <p:ext uri="{BB962C8B-B14F-4D97-AF65-F5344CB8AC3E}">
        <p14:creationId xmlns:p14="http://schemas.microsoft.com/office/powerpoint/2010/main" val="3154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creen Shot 2017-03-10 at 3.06.3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4163" y="0"/>
            <a:ext cx="5557837" cy="6858000"/>
          </a:xfrm>
          <a:custGeom>
            <a:avLst/>
            <a:gdLst>
              <a:gd name="connsiteX0" fmla="*/ 0 w 4372818"/>
              <a:gd name="connsiteY0" fmla="*/ 0 h 6858000"/>
              <a:gd name="connsiteX1" fmla="*/ 4372818 w 4372818"/>
              <a:gd name="connsiteY1" fmla="*/ 0 h 6858000"/>
              <a:gd name="connsiteX2" fmla="*/ 4372818 w 4372818"/>
              <a:gd name="connsiteY2" fmla="*/ 6858000 h 6858000"/>
              <a:gd name="connsiteX3" fmla="*/ 0 w 4372818"/>
              <a:gd name="connsiteY3" fmla="*/ 6858000 h 6858000"/>
              <a:gd name="connsiteX4" fmla="*/ 0 w 4372818"/>
              <a:gd name="connsiteY4" fmla="*/ 0 h 6858000"/>
              <a:gd name="connsiteX0" fmla="*/ 1184724 w 5557542"/>
              <a:gd name="connsiteY0" fmla="*/ 0 h 6858000"/>
              <a:gd name="connsiteX1" fmla="*/ 5557542 w 5557542"/>
              <a:gd name="connsiteY1" fmla="*/ 0 h 6858000"/>
              <a:gd name="connsiteX2" fmla="*/ 5557542 w 5557542"/>
              <a:gd name="connsiteY2" fmla="*/ 6858000 h 6858000"/>
              <a:gd name="connsiteX3" fmla="*/ 0 w 5557542"/>
              <a:gd name="connsiteY3" fmla="*/ 6848523 h 6858000"/>
              <a:gd name="connsiteX4" fmla="*/ 1184724 w 555754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7542" h="6858000">
                <a:moveTo>
                  <a:pt x="1184724" y="0"/>
                </a:moveTo>
                <a:lnTo>
                  <a:pt x="5557542" y="0"/>
                </a:lnTo>
                <a:lnTo>
                  <a:pt x="5557542" y="6858000"/>
                </a:lnTo>
                <a:lnTo>
                  <a:pt x="0" y="6848523"/>
                </a:lnTo>
                <a:lnTo>
                  <a:pt x="1184724" y="0"/>
                </a:lnTo>
                <a:close/>
              </a:path>
            </a:pathLst>
          </a:custGeom>
          <a:solidFill>
            <a:srgbClr val="FEB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CaixaDeTexto 14"/>
          <p:cNvSpPr txBox="1"/>
          <p:nvPr/>
        </p:nvSpPr>
        <p:spPr>
          <a:xfrm>
            <a:off x="7496175" y="5986463"/>
            <a:ext cx="4306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300" dirty="0" err="1">
                <a:solidFill>
                  <a:srgbClr val="4C4C4C"/>
                </a:solidFill>
                <a:latin typeface="DIN Condensed Bold"/>
                <a:ea typeface="+mn-ea"/>
                <a:cs typeface="DIN Condensed Bold"/>
              </a:rPr>
              <a:t>www.naoaceitocorrupcao.org.br</a:t>
            </a:r>
            <a:endParaRPr lang="pt-BR" sz="1400" spc="300" dirty="0">
              <a:solidFill>
                <a:srgbClr val="4C4C4C"/>
              </a:solidFill>
              <a:latin typeface="DIN Condensed Bold"/>
              <a:ea typeface="+mn-ea"/>
              <a:cs typeface="DIN Condensed Bold"/>
            </a:endParaRPr>
          </a:p>
        </p:txBody>
      </p:sp>
      <p:sp>
        <p:nvSpPr>
          <p:cNvPr id="24581" name="CaixaDeTexto 14"/>
          <p:cNvSpPr txBox="1">
            <a:spLocks noChangeArrowheads="1"/>
          </p:cNvSpPr>
          <p:nvPr/>
        </p:nvSpPr>
        <p:spPr bwMode="auto">
          <a:xfrm>
            <a:off x="7496175" y="3917950"/>
            <a:ext cx="4306888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pt-BR" altLang="pt-BR" sz="1400" dirty="0">
                <a:solidFill>
                  <a:srgbClr val="4C4C4C"/>
                </a:solidFill>
                <a:latin typeface="DINEngschrift"/>
              </a:rPr>
              <a:t>Av. Paulista</a:t>
            </a:r>
            <a:r>
              <a:rPr lang="hr-HR" altLang="pt-BR" sz="1400" dirty="0">
                <a:solidFill>
                  <a:srgbClr val="4C4C4C"/>
                </a:solidFill>
                <a:latin typeface="DINEngschrift"/>
              </a:rPr>
              <a:t>, </a:t>
            </a:r>
            <a:r>
              <a:rPr lang="pt-BR" altLang="pt-BR" sz="1400" dirty="0">
                <a:solidFill>
                  <a:srgbClr val="4C4C4C"/>
                </a:solidFill>
                <a:latin typeface="DINEngschrift"/>
              </a:rPr>
              <a:t>1776</a:t>
            </a:r>
            <a:r>
              <a:rPr lang="hr-HR" altLang="pt-BR" sz="1400" dirty="0">
                <a:solidFill>
                  <a:srgbClr val="4C4C4C"/>
                </a:solidFill>
                <a:latin typeface="DINEngschrift"/>
              </a:rPr>
              <a:t>,</a:t>
            </a:r>
            <a:r>
              <a:rPr lang="pt-BR" altLang="pt-BR" sz="1400" dirty="0">
                <a:solidFill>
                  <a:srgbClr val="4C4C4C"/>
                </a:solidFill>
                <a:latin typeface="DINEngschrift"/>
              </a:rPr>
              <a:t> 13º andar</a:t>
            </a:r>
            <a:r>
              <a:rPr lang="hr-HR" altLang="pt-BR" sz="1400" dirty="0">
                <a:solidFill>
                  <a:srgbClr val="4C4C4C"/>
                </a:solidFill>
                <a:latin typeface="DINEngschrift"/>
              </a:rPr>
              <a:t> </a:t>
            </a:r>
            <a:r>
              <a:rPr lang="pt-BR" altLang="pt-BR" sz="1400" dirty="0">
                <a:solidFill>
                  <a:srgbClr val="4C4C4C"/>
                </a:solidFill>
                <a:latin typeface="DINEngschrift"/>
              </a:rPr>
              <a:t>(elevadores 3 e 4)</a:t>
            </a:r>
            <a:endParaRPr lang="hr-HR" altLang="pt-BR" sz="1400" dirty="0">
              <a:solidFill>
                <a:srgbClr val="4C4C4C"/>
              </a:solidFill>
              <a:latin typeface="DINEngschrift"/>
            </a:endParaRPr>
          </a:p>
          <a:p>
            <a:pPr algn="r" eaLnBrk="1" hangingPunct="1">
              <a:lnSpc>
                <a:spcPct val="110000"/>
              </a:lnSpc>
            </a:pPr>
            <a:r>
              <a:rPr lang="pt-BR" altLang="pt-BR" sz="1400" dirty="0">
                <a:solidFill>
                  <a:srgbClr val="4C4C4C"/>
                </a:solidFill>
                <a:latin typeface="DINEngschrift"/>
              </a:rPr>
              <a:t>Bela Vista</a:t>
            </a:r>
            <a:r>
              <a:rPr lang="hr-HR" altLang="pt-BR" sz="1400" dirty="0">
                <a:solidFill>
                  <a:srgbClr val="4C4C4C"/>
                </a:solidFill>
                <a:latin typeface="DINEngschrift"/>
              </a:rPr>
              <a:t> | São Paulo, SP | CEP </a:t>
            </a:r>
            <a:r>
              <a:rPr lang="pt-BR" altLang="pt-BR" sz="1400" dirty="0">
                <a:solidFill>
                  <a:srgbClr val="4C4C4C"/>
                </a:solidFill>
                <a:latin typeface="DINEngschrift"/>
              </a:rPr>
              <a:t>01310-200</a:t>
            </a:r>
            <a:endParaRPr lang="hr-HR" altLang="pt-BR" sz="1400" dirty="0">
              <a:solidFill>
                <a:srgbClr val="4C4C4C"/>
              </a:solidFill>
              <a:latin typeface="DINEngschrift"/>
            </a:endParaRPr>
          </a:p>
          <a:p>
            <a:pPr algn="r" eaLnBrk="1" hangingPunct="1">
              <a:lnSpc>
                <a:spcPct val="110000"/>
              </a:lnSpc>
            </a:pPr>
            <a:endParaRPr lang="hr-HR" altLang="pt-BR" sz="1400" dirty="0">
              <a:solidFill>
                <a:srgbClr val="4C4C4C"/>
              </a:solidFill>
              <a:latin typeface="DINEngschrift"/>
            </a:endParaRPr>
          </a:p>
          <a:p>
            <a:pPr algn="r" eaLnBrk="1" hangingPunct="1">
              <a:lnSpc>
                <a:spcPct val="110000"/>
              </a:lnSpc>
            </a:pPr>
            <a:endParaRPr lang="hr-HR" altLang="pt-BR" sz="1400" dirty="0">
              <a:solidFill>
                <a:srgbClr val="4C4C4C"/>
              </a:solidFill>
              <a:latin typeface="DINEngschrift"/>
            </a:endParaRPr>
          </a:p>
          <a:p>
            <a:pPr algn="r" eaLnBrk="1" hangingPunct="1">
              <a:lnSpc>
                <a:spcPct val="110000"/>
              </a:lnSpc>
            </a:pPr>
            <a:r>
              <a:rPr lang="hr-HR" altLang="pt-BR" sz="1400" dirty="0">
                <a:solidFill>
                  <a:srgbClr val="4C4C4C"/>
                </a:solidFill>
                <a:latin typeface="DINEngschrift"/>
              </a:rPr>
              <a:t>11 3112.0432</a:t>
            </a:r>
          </a:p>
          <a:p>
            <a:pPr algn="r" eaLnBrk="1" hangingPunct="1">
              <a:lnSpc>
                <a:spcPct val="110000"/>
              </a:lnSpc>
            </a:pPr>
            <a:r>
              <a:rPr lang="hr-HR" altLang="pt-BR" sz="1400" dirty="0">
                <a:solidFill>
                  <a:srgbClr val="4C4C4C"/>
                </a:solidFill>
                <a:latin typeface="DINEngschrift"/>
              </a:rPr>
              <a:t>contato@naoaceitocorrupcao.com.br</a:t>
            </a:r>
            <a:r>
              <a:rPr lang="hr-HR" altLang="pt-BR" sz="1400" dirty="0">
                <a:solidFill>
                  <a:srgbClr val="4C4C4C"/>
                </a:solidFill>
                <a:latin typeface="DINEngschrift Alternate" pitchFamily="-126" charset="0"/>
              </a:rPr>
              <a:t> </a:t>
            </a:r>
            <a:endParaRPr lang="pt-BR" altLang="pt-BR" sz="1400" dirty="0">
              <a:solidFill>
                <a:srgbClr val="4C4C4C"/>
              </a:solidFill>
              <a:latin typeface="DINEngschrift Alternate" pitchFamily="-126" charset="0"/>
            </a:endParaRPr>
          </a:p>
        </p:txBody>
      </p:sp>
      <p:pic>
        <p:nvPicPr>
          <p:cNvPr id="24582" name="Picture 5" descr="Instituto NAC Pre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1260475"/>
            <a:ext cx="22447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0976" y="1175532"/>
            <a:ext cx="246888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71778" y="46764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RESULTADOS GERAIS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4527" y="1752161"/>
            <a:ext cx="113507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Municípios com mais de 20 mil habitantes: 1651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Municípios com canal disponível para envio de pedido de informação: 1007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Respostas recebidas até 11/06/2019: 322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  <a:p>
            <a:pPr algn="just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 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63814415"/>
              </p:ext>
            </p:extLst>
          </p:nvPr>
        </p:nvGraphicFramePr>
        <p:xfrm>
          <a:off x="2665927" y="3490234"/>
          <a:ext cx="5493679" cy="310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28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0976" y="866037"/>
            <a:ext cx="2468880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71778" y="2566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RESULTADOS POR REGIÃO/ESTADO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690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0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63797" y="863010"/>
            <a:ext cx="3974592" cy="45719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44907" y="293900"/>
            <a:ext cx="12192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ACRE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1 município</a:t>
            </a: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083817985"/>
              </p:ext>
            </p:extLst>
          </p:nvPr>
        </p:nvGraphicFramePr>
        <p:xfrm>
          <a:off x="378163" y="1709124"/>
          <a:ext cx="3124891" cy="199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78243191"/>
              </p:ext>
            </p:extLst>
          </p:nvPr>
        </p:nvGraphicFramePr>
        <p:xfrm>
          <a:off x="3380059" y="1741173"/>
          <a:ext cx="2458032" cy="192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856703690"/>
              </p:ext>
            </p:extLst>
          </p:nvPr>
        </p:nvGraphicFramePr>
        <p:xfrm>
          <a:off x="6051093" y="1741173"/>
          <a:ext cx="2808420" cy="196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639297216"/>
              </p:ext>
            </p:extLst>
          </p:nvPr>
        </p:nvGraphicFramePr>
        <p:xfrm>
          <a:off x="8653552" y="1741173"/>
          <a:ext cx="3092971" cy="195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798309476"/>
              </p:ext>
            </p:extLst>
          </p:nvPr>
        </p:nvGraphicFramePr>
        <p:xfrm>
          <a:off x="757380" y="4101335"/>
          <a:ext cx="2401265" cy="207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543252425"/>
              </p:ext>
            </p:extLst>
          </p:nvPr>
        </p:nvGraphicFramePr>
        <p:xfrm>
          <a:off x="3553697" y="4183282"/>
          <a:ext cx="2110755" cy="204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401215817"/>
              </p:ext>
            </p:extLst>
          </p:nvPr>
        </p:nvGraphicFramePr>
        <p:xfrm>
          <a:off x="5450656" y="4156304"/>
          <a:ext cx="4009293" cy="208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950195048"/>
              </p:ext>
            </p:extLst>
          </p:nvPr>
        </p:nvGraphicFramePr>
        <p:xfrm>
          <a:off x="8663757" y="4109871"/>
          <a:ext cx="3082766" cy="206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2800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018552" y="724290"/>
            <a:ext cx="3974592" cy="45719"/>
          </a:xfrm>
          <a:prstGeom prst="rect">
            <a:avLst/>
          </a:prstGeom>
          <a:solidFill>
            <a:srgbClr val="F9B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5665C"/>
              </a:solidFill>
              <a:latin typeface="DIN Engschrift Std" panose="00000500000000000000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49721" y="17037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rgbClr val="3F4444"/>
                </a:solidFill>
                <a:latin typeface="DIN Engschrift Std" panose="00000500000000000000" pitchFamily="50" charset="0"/>
              </a:rPr>
              <a:t> AMAZONAS</a:t>
            </a:r>
            <a:r>
              <a:rPr lang="pt-BR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DIN Engschrift Std" panose="00000500000000000000" pitchFamily="50" charset="0"/>
              </a:rPr>
              <a:t> </a:t>
            </a:r>
          </a:p>
          <a:p>
            <a:pPr algn="ctr"/>
            <a:r>
              <a:rPr lang="pt-BR" sz="2600" dirty="0">
                <a:solidFill>
                  <a:srgbClr val="65665C"/>
                </a:solidFill>
                <a:latin typeface="DIN Engschrift Std" panose="00000500000000000000" pitchFamily="50" charset="0"/>
              </a:rPr>
              <a:t>3 municípios</a:t>
            </a:r>
            <a:endParaRPr lang="pt-BR" sz="3500" dirty="0">
              <a:solidFill>
                <a:srgbClr val="65665C"/>
              </a:solidFill>
              <a:latin typeface="DIN Engschrift Std" panose="00000500000000000000" pitchFamily="50" charset="0"/>
            </a:endParaRPr>
          </a:p>
          <a:p>
            <a:pPr algn="ctr"/>
            <a:endParaRPr lang="pt-BR" sz="3500" dirty="0">
              <a:solidFill>
                <a:schemeClr val="tx1">
                  <a:lumMod val="75000"/>
                  <a:lumOff val="25000"/>
                </a:schemeClr>
              </a:solidFill>
              <a:latin typeface="DIN Engschrift Std" panose="00000500000000000000" pitchFamily="50" charset="0"/>
            </a:endParaRPr>
          </a:p>
        </p:txBody>
      </p:sp>
      <p:pic>
        <p:nvPicPr>
          <p:cNvPr id="7" name="Picture 2" descr="Instituto Não Aceito Corrup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17" y="6239496"/>
            <a:ext cx="1168262" cy="3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97468917"/>
              </p:ext>
            </p:extLst>
          </p:nvPr>
        </p:nvGraphicFramePr>
        <p:xfrm>
          <a:off x="179081" y="1451605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256228398"/>
              </p:ext>
            </p:extLst>
          </p:nvPr>
        </p:nvGraphicFramePr>
        <p:xfrm>
          <a:off x="5946550" y="1451871"/>
          <a:ext cx="2808420" cy="196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097920834"/>
              </p:ext>
            </p:extLst>
          </p:nvPr>
        </p:nvGraphicFramePr>
        <p:xfrm>
          <a:off x="8365055" y="1488076"/>
          <a:ext cx="3061596" cy="196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071205226"/>
              </p:ext>
            </p:extLst>
          </p:nvPr>
        </p:nvGraphicFramePr>
        <p:xfrm>
          <a:off x="647819" y="4030548"/>
          <a:ext cx="2233587" cy="202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212449095"/>
              </p:ext>
            </p:extLst>
          </p:nvPr>
        </p:nvGraphicFramePr>
        <p:xfrm>
          <a:off x="3643532" y="4067142"/>
          <a:ext cx="2062973" cy="206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996250434"/>
              </p:ext>
            </p:extLst>
          </p:nvPr>
        </p:nvGraphicFramePr>
        <p:xfrm>
          <a:off x="5892265" y="3910094"/>
          <a:ext cx="2862705" cy="214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490479129"/>
              </p:ext>
            </p:extLst>
          </p:nvPr>
        </p:nvGraphicFramePr>
        <p:xfrm>
          <a:off x="8674460" y="3942708"/>
          <a:ext cx="2683688" cy="198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345087207"/>
              </p:ext>
            </p:extLst>
          </p:nvPr>
        </p:nvGraphicFramePr>
        <p:xfrm>
          <a:off x="3061704" y="1462078"/>
          <a:ext cx="3171065" cy="195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897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1594</Words>
  <Application>Microsoft Office PowerPoint</Application>
  <PresentationFormat>Widescreen</PresentationFormat>
  <Paragraphs>568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70" baseType="lpstr">
      <vt:lpstr>Arial Unicode MS</vt:lpstr>
      <vt:lpstr>Arial</vt:lpstr>
      <vt:lpstr>Calibri</vt:lpstr>
      <vt:lpstr>Calibri Light</vt:lpstr>
      <vt:lpstr>DIN Alternate Bold</vt:lpstr>
      <vt:lpstr>DIN Black</vt:lpstr>
      <vt:lpstr>DIN Condensed Bold</vt:lpstr>
      <vt:lpstr>DIN Engschrift Std</vt:lpstr>
      <vt:lpstr>DIN Light</vt:lpstr>
      <vt:lpstr>DIN Medium</vt:lpstr>
      <vt:lpstr>DINEngschrift</vt:lpstr>
      <vt:lpstr>DINEngschrift Alternate</vt:lpstr>
      <vt:lpstr>ヒラギノ角ゴ Pro W3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</dc:creator>
  <cp:lastModifiedBy>DELL</cp:lastModifiedBy>
  <cp:revision>95</cp:revision>
  <dcterms:created xsi:type="dcterms:W3CDTF">2019-06-11T16:14:47Z</dcterms:created>
  <dcterms:modified xsi:type="dcterms:W3CDTF">2021-09-27T14:07:24Z</dcterms:modified>
</cp:coreProperties>
</file>